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63" r:id="rId4"/>
  </p:sldMasterIdLst>
  <p:notesMasterIdLst>
    <p:notesMasterId r:id="rId61"/>
  </p:notesMasterIdLst>
  <p:handoutMasterIdLst>
    <p:handoutMasterId r:id="rId62"/>
  </p:handoutMasterIdLst>
  <p:sldIdLst>
    <p:sldId id="788" r:id="rId5"/>
    <p:sldId id="821" r:id="rId6"/>
    <p:sldId id="820" r:id="rId7"/>
    <p:sldId id="822" r:id="rId8"/>
    <p:sldId id="823" r:id="rId9"/>
    <p:sldId id="824" r:id="rId10"/>
    <p:sldId id="825" r:id="rId11"/>
    <p:sldId id="826" r:id="rId12"/>
    <p:sldId id="827" r:id="rId13"/>
    <p:sldId id="828" r:id="rId14"/>
    <p:sldId id="829" r:id="rId15"/>
    <p:sldId id="830" r:id="rId16"/>
    <p:sldId id="831" r:id="rId17"/>
    <p:sldId id="832" r:id="rId18"/>
    <p:sldId id="833" r:id="rId19"/>
    <p:sldId id="834" r:id="rId20"/>
    <p:sldId id="835" r:id="rId21"/>
    <p:sldId id="836" r:id="rId22"/>
    <p:sldId id="837" r:id="rId23"/>
    <p:sldId id="838" r:id="rId24"/>
    <p:sldId id="839" r:id="rId25"/>
    <p:sldId id="840" r:id="rId26"/>
    <p:sldId id="841" r:id="rId27"/>
    <p:sldId id="842" r:id="rId28"/>
    <p:sldId id="843" r:id="rId29"/>
    <p:sldId id="844" r:id="rId30"/>
    <p:sldId id="845" r:id="rId31"/>
    <p:sldId id="846" r:id="rId32"/>
    <p:sldId id="847" r:id="rId33"/>
    <p:sldId id="848" r:id="rId34"/>
    <p:sldId id="850" r:id="rId35"/>
    <p:sldId id="849" r:id="rId36"/>
    <p:sldId id="851" r:id="rId37"/>
    <p:sldId id="852" r:id="rId38"/>
    <p:sldId id="853" r:id="rId39"/>
    <p:sldId id="854" r:id="rId40"/>
    <p:sldId id="855" r:id="rId41"/>
    <p:sldId id="857" r:id="rId42"/>
    <p:sldId id="858" r:id="rId43"/>
    <p:sldId id="859" r:id="rId44"/>
    <p:sldId id="860" r:id="rId45"/>
    <p:sldId id="861" r:id="rId46"/>
    <p:sldId id="862" r:id="rId47"/>
    <p:sldId id="863" r:id="rId48"/>
    <p:sldId id="864" r:id="rId49"/>
    <p:sldId id="865" r:id="rId50"/>
    <p:sldId id="866" r:id="rId51"/>
    <p:sldId id="867" r:id="rId52"/>
    <p:sldId id="868" r:id="rId53"/>
    <p:sldId id="869" r:id="rId54"/>
    <p:sldId id="870" r:id="rId55"/>
    <p:sldId id="871" r:id="rId56"/>
    <p:sldId id="872" r:id="rId57"/>
    <p:sldId id="873" r:id="rId58"/>
    <p:sldId id="874" r:id="rId59"/>
    <p:sldId id="875" r:id="rId60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e-André Mudry" initials="mui" lastIdx="1" clrIdx="0">
    <p:extLst>
      <p:ext uri="{19B8F6BF-5375-455C-9EA6-DF929625EA0E}">
        <p15:presenceInfo xmlns:p15="http://schemas.microsoft.com/office/powerpoint/2012/main" userId="Pierre-André Mudr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05968"/>
    <a:srgbClr val="73A8CF"/>
    <a:srgbClr val="FF9134"/>
    <a:srgbClr val="1947A3"/>
    <a:srgbClr val="CC0099"/>
    <a:srgbClr val="FCC704"/>
    <a:srgbClr val="4B86E7"/>
    <a:srgbClr val="A8227B"/>
    <a:srgbClr val="CC0066"/>
    <a:srgbClr val="0CE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E01752-51BA-0E43-BE0C-A419F644AFD3}" v="85" dt="2024-11-29T15:54:29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1"/>
    <p:restoredTop sz="94751"/>
  </p:normalViewPr>
  <p:slideViewPr>
    <p:cSldViewPr snapToGrid="0">
      <p:cViewPr varScale="1">
        <p:scale>
          <a:sx n="119" d="100"/>
          <a:sy n="119" d="100"/>
        </p:scale>
        <p:origin x="14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abays Robin" userId="bd87b6cc-15aa-4a00-bc58-d47f2c707f48" providerId="ADAL" clId="{FD4598D5-D3DD-4762-9270-6F373FD78C7E}"/>
    <pc:docChg chg="undo redo custSel addSld delSld modSld modSection">
      <pc:chgData name="Delabays Robin" userId="bd87b6cc-15aa-4a00-bc58-d47f2c707f48" providerId="ADAL" clId="{FD4598D5-D3DD-4762-9270-6F373FD78C7E}" dt="2023-11-01T16:34:49.448" v="4327" actId="20577"/>
      <pc:docMkLst>
        <pc:docMk/>
      </pc:docMkLst>
      <pc:sldChg chg="delSp modSp mod">
        <pc:chgData name="Delabays Robin" userId="bd87b6cc-15aa-4a00-bc58-d47f2c707f48" providerId="ADAL" clId="{FD4598D5-D3DD-4762-9270-6F373FD78C7E}" dt="2023-10-26T08:14:02.959" v="3" actId="478"/>
        <pc:sldMkLst>
          <pc:docMk/>
          <pc:sldMk cId="119865947" sldId="773"/>
        </pc:sldMkLst>
      </pc:sldChg>
      <pc:sldChg chg="modSp mod">
        <pc:chgData name="Delabays Robin" userId="bd87b6cc-15aa-4a00-bc58-d47f2c707f48" providerId="ADAL" clId="{FD4598D5-D3DD-4762-9270-6F373FD78C7E}" dt="2023-10-26T08:37:45.496" v="574" actId="20577"/>
        <pc:sldMkLst>
          <pc:docMk/>
          <pc:sldMk cId="3881457608" sldId="785"/>
        </pc:sldMkLst>
      </pc:sldChg>
      <pc:sldChg chg="delSp mod">
        <pc:chgData name="Delabays Robin" userId="bd87b6cc-15aa-4a00-bc58-d47f2c707f48" providerId="ADAL" clId="{FD4598D5-D3DD-4762-9270-6F373FD78C7E}" dt="2023-10-26T08:14:11.991" v="5" actId="478"/>
        <pc:sldMkLst>
          <pc:docMk/>
          <pc:sldMk cId="1904730744" sldId="788"/>
        </pc:sldMkLst>
      </pc:sldChg>
      <pc:sldChg chg="del">
        <pc:chgData name="Delabays Robin" userId="bd87b6cc-15aa-4a00-bc58-d47f2c707f48" providerId="ADAL" clId="{FD4598D5-D3DD-4762-9270-6F373FD78C7E}" dt="2023-11-01T15:48:25.447" v="2028" actId="2696"/>
        <pc:sldMkLst>
          <pc:docMk/>
          <pc:sldMk cId="1379966702" sldId="793"/>
        </pc:sldMkLst>
      </pc:sldChg>
      <pc:sldChg chg="modSp mod">
        <pc:chgData name="Delabays Robin" userId="bd87b6cc-15aa-4a00-bc58-d47f2c707f48" providerId="ADAL" clId="{FD4598D5-D3DD-4762-9270-6F373FD78C7E}" dt="2023-11-01T15:48:19.827" v="2027" actId="20577"/>
        <pc:sldMkLst>
          <pc:docMk/>
          <pc:sldMk cId="2668119609" sldId="794"/>
        </pc:sldMkLst>
      </pc:sldChg>
      <pc:sldChg chg="modSp mod">
        <pc:chgData name="Delabays Robin" userId="bd87b6cc-15aa-4a00-bc58-d47f2c707f48" providerId="ADAL" clId="{FD4598D5-D3DD-4762-9270-6F373FD78C7E}" dt="2023-11-01T15:48:30.509" v="2030" actId="20577"/>
        <pc:sldMkLst>
          <pc:docMk/>
          <pc:sldMk cId="2016073221" sldId="795"/>
        </pc:sldMkLst>
      </pc:sldChg>
      <pc:sldChg chg="addSp delSp modSp new mod modClrScheme chgLayout">
        <pc:chgData name="Delabays Robin" userId="bd87b6cc-15aa-4a00-bc58-d47f2c707f48" providerId="ADAL" clId="{FD4598D5-D3DD-4762-9270-6F373FD78C7E}" dt="2023-10-26T08:39:59.476" v="842" actId="20577"/>
        <pc:sldMkLst>
          <pc:docMk/>
          <pc:sldMk cId="2017865050" sldId="796"/>
        </pc:sldMkLst>
      </pc:sldChg>
      <pc:sldChg chg="modSp add mod">
        <pc:chgData name="Delabays Robin" userId="bd87b6cc-15aa-4a00-bc58-d47f2c707f48" providerId="ADAL" clId="{FD4598D5-D3DD-4762-9270-6F373FD78C7E}" dt="2023-10-26T08:55:37" v="1384" actId="20577"/>
        <pc:sldMkLst>
          <pc:docMk/>
          <pc:sldMk cId="2386602197" sldId="797"/>
        </pc:sldMkLst>
      </pc:sldChg>
      <pc:sldChg chg="modSp add mod">
        <pc:chgData name="Delabays Robin" userId="bd87b6cc-15aa-4a00-bc58-d47f2c707f48" providerId="ADAL" clId="{FD4598D5-D3DD-4762-9270-6F373FD78C7E}" dt="2023-10-26T08:56:25.868" v="1465" actId="5793"/>
        <pc:sldMkLst>
          <pc:docMk/>
          <pc:sldMk cId="1796898544" sldId="798"/>
        </pc:sldMkLst>
      </pc:sldChg>
      <pc:sldChg chg="addSp delSp modSp new mod modClrScheme chgLayout">
        <pc:chgData name="Delabays Robin" userId="bd87b6cc-15aa-4a00-bc58-d47f2c707f48" providerId="ADAL" clId="{FD4598D5-D3DD-4762-9270-6F373FD78C7E}" dt="2023-11-01T15:50:40.130" v="2267" actId="20577"/>
        <pc:sldMkLst>
          <pc:docMk/>
          <pc:sldMk cId="894922073" sldId="799"/>
        </pc:sldMkLst>
      </pc:sldChg>
      <pc:sldChg chg="modSp new mod">
        <pc:chgData name="Delabays Robin" userId="bd87b6cc-15aa-4a00-bc58-d47f2c707f48" providerId="ADAL" clId="{FD4598D5-D3DD-4762-9270-6F373FD78C7E}" dt="2023-11-01T15:59:52.289" v="2748" actId="20577"/>
        <pc:sldMkLst>
          <pc:docMk/>
          <pc:sldMk cId="1963492023" sldId="800"/>
        </pc:sldMkLst>
      </pc:sldChg>
      <pc:sldChg chg="modSp new mod">
        <pc:chgData name="Delabays Robin" userId="bd87b6cc-15aa-4a00-bc58-d47f2c707f48" providerId="ADAL" clId="{FD4598D5-D3DD-4762-9270-6F373FD78C7E}" dt="2023-11-01T15:58:33.340" v="2571" actId="20577"/>
        <pc:sldMkLst>
          <pc:docMk/>
          <pc:sldMk cId="294227592" sldId="801"/>
        </pc:sldMkLst>
      </pc:sldChg>
      <pc:sldChg chg="addSp modSp new mod">
        <pc:chgData name="Delabays Robin" userId="bd87b6cc-15aa-4a00-bc58-d47f2c707f48" providerId="ADAL" clId="{FD4598D5-D3DD-4762-9270-6F373FD78C7E}" dt="2023-11-01T16:21:18.472" v="3759"/>
        <pc:sldMkLst>
          <pc:docMk/>
          <pc:sldMk cId="1793641318" sldId="802"/>
        </pc:sldMkLst>
      </pc:sldChg>
      <pc:sldChg chg="modSp new mod">
        <pc:chgData name="Delabays Robin" userId="bd87b6cc-15aa-4a00-bc58-d47f2c707f48" providerId="ADAL" clId="{FD4598D5-D3DD-4762-9270-6F373FD78C7E}" dt="2023-11-01T16:34:49.448" v="4327" actId="20577"/>
        <pc:sldMkLst>
          <pc:docMk/>
          <pc:sldMk cId="3220136220" sldId="803"/>
        </pc:sldMkLst>
      </pc:sldChg>
      <pc:sldChg chg="modSp add mod">
        <pc:chgData name="Delabays Robin" userId="bd87b6cc-15aa-4a00-bc58-d47f2c707f48" providerId="ADAL" clId="{FD4598D5-D3DD-4762-9270-6F373FD78C7E}" dt="2023-11-01T16:23:50.220" v="3815" actId="114"/>
        <pc:sldMkLst>
          <pc:docMk/>
          <pc:sldMk cId="2849628916" sldId="804"/>
        </pc:sldMkLst>
      </pc:sldChg>
    </pc:docChg>
  </pc:docChgLst>
  <pc:docChgLst>
    <pc:chgData name="Delabays Robin" userId="S::robin.delabays@hes-so.ch::bd87b6cc-15aa-4a00-bc58-d47f2c707f48" providerId="AD" clId="Web-{57FCBFEA-0E42-D3C6-9781-1CFA463C021D}"/>
    <pc:docChg chg="modSld">
      <pc:chgData name="Delabays Robin" userId="S::robin.delabays@hes-so.ch::bd87b6cc-15aa-4a00-bc58-d47f2c707f48" providerId="AD" clId="Web-{57FCBFEA-0E42-D3C6-9781-1CFA463C021D}" dt="2023-10-25T14:09:13.757" v="64" actId="20577"/>
      <pc:docMkLst>
        <pc:docMk/>
      </pc:docMkLst>
      <pc:sldChg chg="modSp">
        <pc:chgData name="Delabays Robin" userId="S::robin.delabays@hes-so.ch::bd87b6cc-15aa-4a00-bc58-d47f2c707f48" providerId="AD" clId="Web-{57FCBFEA-0E42-D3C6-9781-1CFA463C021D}" dt="2023-10-25T14:07:46.021" v="36" actId="20577"/>
        <pc:sldMkLst>
          <pc:docMk/>
          <pc:sldMk cId="3881457608" sldId="785"/>
        </pc:sldMkLst>
      </pc:sldChg>
      <pc:sldChg chg="modSp">
        <pc:chgData name="Delabays Robin" userId="S::robin.delabays@hes-so.ch::bd87b6cc-15aa-4a00-bc58-d47f2c707f48" providerId="AD" clId="Web-{57FCBFEA-0E42-D3C6-9781-1CFA463C021D}" dt="2023-10-25T14:05:26.862" v="23" actId="20577"/>
        <pc:sldMkLst>
          <pc:docMk/>
          <pc:sldMk cId="1904730744" sldId="788"/>
        </pc:sldMkLst>
      </pc:sldChg>
      <pc:sldChg chg="modSp">
        <pc:chgData name="Delabays Robin" userId="S::robin.delabays@hes-so.ch::bd87b6cc-15aa-4a00-bc58-d47f2c707f48" providerId="AD" clId="Web-{57FCBFEA-0E42-D3C6-9781-1CFA463C021D}" dt="2023-10-25T14:08:26.319" v="51" actId="20577"/>
        <pc:sldMkLst>
          <pc:docMk/>
          <pc:sldMk cId="1379966702" sldId="793"/>
        </pc:sldMkLst>
      </pc:sldChg>
      <pc:sldChg chg="modSp">
        <pc:chgData name="Delabays Robin" userId="S::robin.delabays@hes-so.ch::bd87b6cc-15aa-4a00-bc58-d47f2c707f48" providerId="AD" clId="Web-{57FCBFEA-0E42-D3C6-9781-1CFA463C021D}" dt="2023-10-25T14:08:09.084" v="47" actId="20577"/>
        <pc:sldMkLst>
          <pc:docMk/>
          <pc:sldMk cId="2668119609" sldId="794"/>
        </pc:sldMkLst>
      </pc:sldChg>
      <pc:sldChg chg="modSp">
        <pc:chgData name="Delabays Robin" userId="S::robin.delabays@hes-so.ch::bd87b6cc-15aa-4a00-bc58-d47f2c707f48" providerId="AD" clId="Web-{57FCBFEA-0E42-D3C6-9781-1CFA463C021D}" dt="2023-10-25T14:09:13.757" v="64" actId="20577"/>
        <pc:sldMkLst>
          <pc:docMk/>
          <pc:sldMk cId="2016073221" sldId="795"/>
        </pc:sldMkLst>
      </pc:sldChg>
    </pc:docChg>
  </pc:docChgLst>
  <pc:docChgLst>
    <pc:chgData name="Barranco Hernandez Jaime" userId="b23b314d-0580-4356-9a34-3803763278f4" providerId="ADAL" clId="{85E01752-51BA-0E43-BE0C-A419F644AFD3}"/>
    <pc:docChg chg="undo custSel addSld delSld modSld sldOrd modMainMaster delSection modSection modNotesMaster">
      <pc:chgData name="Barranco Hernandez Jaime" userId="b23b314d-0580-4356-9a34-3803763278f4" providerId="ADAL" clId="{85E01752-51BA-0E43-BE0C-A419F644AFD3}" dt="2024-11-29T15:57:50.611" v="1200" actId="20577"/>
      <pc:docMkLst>
        <pc:docMk/>
      </pc:docMkLst>
      <pc:sldChg chg="del">
        <pc:chgData name="Barranco Hernandez Jaime" userId="b23b314d-0580-4356-9a34-3803763278f4" providerId="ADAL" clId="{85E01752-51BA-0E43-BE0C-A419F644AFD3}" dt="2024-11-29T12:19:27.945" v="79" actId="2696"/>
        <pc:sldMkLst>
          <pc:docMk/>
          <pc:sldMk cId="119865947" sldId="773"/>
        </pc:sldMkLst>
      </pc:sldChg>
      <pc:sldChg chg="del">
        <pc:chgData name="Barranco Hernandez Jaime" userId="b23b314d-0580-4356-9a34-3803763278f4" providerId="ADAL" clId="{85E01752-51BA-0E43-BE0C-A419F644AFD3}" dt="2024-11-29T12:19:32.489" v="80" actId="2696"/>
        <pc:sldMkLst>
          <pc:docMk/>
          <pc:sldMk cId="4211162951" sldId="785"/>
        </pc:sldMkLst>
      </pc:sldChg>
      <pc:sldChg chg="addSp delSp modSp mod modNotes">
        <pc:chgData name="Barranco Hernandez Jaime" userId="b23b314d-0580-4356-9a34-3803763278f4" providerId="ADAL" clId="{85E01752-51BA-0E43-BE0C-A419F644AFD3}" dt="2024-11-29T12:23:22.680" v="103"/>
        <pc:sldMkLst>
          <pc:docMk/>
          <pc:sldMk cId="803373619" sldId="788"/>
        </pc:sldMkLst>
        <pc:spChg chg="mod">
          <ac:chgData name="Barranco Hernandez Jaime" userId="b23b314d-0580-4356-9a34-3803763278f4" providerId="ADAL" clId="{85E01752-51BA-0E43-BE0C-A419F644AFD3}" dt="2024-11-29T12:23:22.680" v="103"/>
          <ac:spMkLst>
            <pc:docMk/>
            <pc:sldMk cId="803373619" sldId="788"/>
            <ac:spMk id="2" creationId="{E4F79EE6-74B4-B586-A262-974F141C1300}"/>
          </ac:spMkLst>
        </pc:spChg>
        <pc:spChg chg="mod">
          <ac:chgData name="Barranco Hernandez Jaime" userId="b23b314d-0580-4356-9a34-3803763278f4" providerId="ADAL" clId="{85E01752-51BA-0E43-BE0C-A419F644AFD3}" dt="2024-11-29T12:23:22.680" v="103"/>
          <ac:spMkLst>
            <pc:docMk/>
            <pc:sldMk cId="803373619" sldId="788"/>
            <ac:spMk id="8" creationId="{C803D00D-9D8B-DAC8-9EF1-D1F8EE4E4178}"/>
          </ac:spMkLst>
        </pc:spChg>
        <pc:spChg chg="mod">
          <ac:chgData name="Barranco Hernandez Jaime" userId="b23b314d-0580-4356-9a34-3803763278f4" providerId="ADAL" clId="{85E01752-51BA-0E43-BE0C-A419F644AFD3}" dt="2024-11-29T12:23:22.680" v="103"/>
          <ac:spMkLst>
            <pc:docMk/>
            <pc:sldMk cId="803373619" sldId="788"/>
            <ac:spMk id="16" creationId="{B13CB3CC-7F46-C3F2-0769-D456A61D10F9}"/>
          </ac:spMkLst>
        </pc:spChg>
        <pc:spChg chg="add del mod">
          <ac:chgData name="Barranco Hernandez Jaime" userId="b23b314d-0580-4356-9a34-3803763278f4" providerId="ADAL" clId="{85E01752-51BA-0E43-BE0C-A419F644AFD3}" dt="2024-11-29T12:23:22.680" v="103"/>
          <ac:spMkLst>
            <pc:docMk/>
            <pc:sldMk cId="803373619" sldId="788"/>
            <ac:spMk id="17" creationId="{19FFBD3F-C6A1-A579-7FE1-9D1A88A2C378}"/>
          </ac:spMkLst>
        </pc:spChg>
        <pc:picChg chg="mod">
          <ac:chgData name="Barranco Hernandez Jaime" userId="b23b314d-0580-4356-9a34-3803763278f4" providerId="ADAL" clId="{85E01752-51BA-0E43-BE0C-A419F644AFD3}" dt="2024-11-29T12:23:22.680" v="103"/>
          <ac:picMkLst>
            <pc:docMk/>
            <pc:sldMk cId="803373619" sldId="788"/>
            <ac:picMk id="4" creationId="{756DC102-B705-9763-BED9-540C46E2B4FB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3257727567" sldId="810"/>
        </pc:sldMkLst>
      </pc:sldChg>
      <pc:sldChg chg="addSp delSp modSp mod modNotes modNotesTx">
        <pc:chgData name="Barranco Hernandez Jaime" userId="b23b314d-0580-4356-9a34-3803763278f4" providerId="ADAL" clId="{85E01752-51BA-0E43-BE0C-A419F644AFD3}" dt="2024-11-29T13:49:01.466" v="243" actId="20577"/>
        <pc:sldMkLst>
          <pc:docMk/>
          <pc:sldMk cId="1559741982" sldId="820"/>
        </pc:sldMkLst>
        <pc:spChg chg="mod">
          <ac:chgData name="Barranco Hernandez Jaime" userId="b23b314d-0580-4356-9a34-3803763278f4" providerId="ADAL" clId="{85E01752-51BA-0E43-BE0C-A419F644AFD3}" dt="2024-11-29T13:49:01.466" v="243" actId="20577"/>
          <ac:spMkLst>
            <pc:docMk/>
            <pc:sldMk cId="1559741982" sldId="820"/>
            <ac:spMk id="7" creationId="{8260A21E-BF5A-77FB-5F54-5016EC923D58}"/>
          </ac:spMkLst>
        </pc:spChg>
        <pc:spChg chg="del">
          <ac:chgData name="Barranco Hernandez Jaime" userId="b23b314d-0580-4356-9a34-3803763278f4" providerId="ADAL" clId="{85E01752-51BA-0E43-BE0C-A419F644AFD3}" dt="2024-11-29T12:19:51.599" v="93" actId="478"/>
          <ac:spMkLst>
            <pc:docMk/>
            <pc:sldMk cId="1559741982" sldId="820"/>
            <ac:spMk id="11" creationId="{C4D31D8A-47A4-2FCC-C6D2-A90767F61163}"/>
          </ac:spMkLst>
        </pc:spChg>
        <pc:spChg chg="del">
          <ac:chgData name="Barranco Hernandez Jaime" userId="b23b314d-0580-4356-9a34-3803763278f4" providerId="ADAL" clId="{85E01752-51BA-0E43-BE0C-A419F644AFD3}" dt="2024-11-29T12:19:52.695" v="94" actId="478"/>
          <ac:spMkLst>
            <pc:docMk/>
            <pc:sldMk cId="1559741982" sldId="820"/>
            <ac:spMk id="12" creationId="{3FD27946-0893-CE9A-F441-395FEE8C1C56}"/>
          </ac:spMkLst>
        </pc:spChg>
        <pc:picChg chg="add del mod">
          <ac:chgData name="Barranco Hernandez Jaime" userId="b23b314d-0580-4356-9a34-3803763278f4" providerId="ADAL" clId="{85E01752-51BA-0E43-BE0C-A419F644AFD3}" dt="2024-11-29T12:26:22.920" v="124" actId="478"/>
          <ac:picMkLst>
            <pc:docMk/>
            <pc:sldMk cId="1559741982" sldId="820"/>
            <ac:picMk id="2" creationId="{892302CA-639A-3B7A-30CA-2F9B3F2212E9}"/>
          </ac:picMkLst>
        </pc:picChg>
        <pc:picChg chg="add mod">
          <ac:chgData name="Barranco Hernandez Jaime" userId="b23b314d-0580-4356-9a34-3803763278f4" providerId="ADAL" clId="{85E01752-51BA-0E43-BE0C-A419F644AFD3}" dt="2024-11-29T12:26:32.460" v="127" actId="14100"/>
          <ac:picMkLst>
            <pc:docMk/>
            <pc:sldMk cId="1559741982" sldId="820"/>
            <ac:picMk id="4" creationId="{F852A394-EC8B-B9F5-E3CA-0C71407EB2D0}"/>
          </ac:picMkLst>
        </pc:picChg>
      </pc:sldChg>
      <pc:sldChg chg="addSp delSp modSp add mod ord">
        <pc:chgData name="Barranco Hernandez Jaime" userId="b23b314d-0580-4356-9a34-3803763278f4" providerId="ADAL" clId="{85E01752-51BA-0E43-BE0C-A419F644AFD3}" dt="2024-11-29T15:57:50.611" v="1200" actId="20577"/>
        <pc:sldMkLst>
          <pc:docMk/>
          <pc:sldMk cId="2122210878" sldId="821"/>
        </pc:sldMkLst>
        <pc:spChg chg="add del mod">
          <ac:chgData name="Barranco Hernandez Jaime" userId="b23b314d-0580-4356-9a34-3803763278f4" providerId="ADAL" clId="{85E01752-51BA-0E43-BE0C-A419F644AFD3}" dt="2024-11-29T15:54:19.300" v="864"/>
          <ac:spMkLst>
            <pc:docMk/>
            <pc:sldMk cId="2122210878" sldId="821"/>
            <ac:spMk id="6" creationId="{FB238E06-BC59-D2CA-5FF7-EACCED50BCA7}"/>
          </ac:spMkLst>
        </pc:spChg>
        <pc:spChg chg="mod">
          <ac:chgData name="Barranco Hernandez Jaime" userId="b23b314d-0580-4356-9a34-3803763278f4" providerId="ADAL" clId="{85E01752-51BA-0E43-BE0C-A419F644AFD3}" dt="2024-11-29T15:54:27.151" v="873" actId="20577"/>
          <ac:spMkLst>
            <pc:docMk/>
            <pc:sldMk cId="2122210878" sldId="821"/>
            <ac:spMk id="7" creationId="{AEE02BE8-BC4A-C3BF-BD14-CA0E74A638FE}"/>
          </ac:spMkLst>
        </pc:spChg>
        <pc:spChg chg="add mod">
          <ac:chgData name="Barranco Hernandez Jaime" userId="b23b314d-0580-4356-9a34-3803763278f4" providerId="ADAL" clId="{85E01752-51BA-0E43-BE0C-A419F644AFD3}" dt="2024-11-29T15:57:50.611" v="1200" actId="20577"/>
          <ac:spMkLst>
            <pc:docMk/>
            <pc:sldMk cId="2122210878" sldId="821"/>
            <ac:spMk id="8" creationId="{67DEC856-B280-74AD-C53C-81DECB8C0B60}"/>
          </ac:spMkLst>
        </pc:spChg>
        <pc:picChg chg="del">
          <ac:chgData name="Barranco Hernandez Jaime" userId="b23b314d-0580-4356-9a34-3803763278f4" providerId="ADAL" clId="{85E01752-51BA-0E43-BE0C-A419F644AFD3}" dt="2024-11-29T12:24:15.716" v="110" actId="478"/>
          <ac:picMkLst>
            <pc:docMk/>
            <pc:sldMk cId="2122210878" sldId="821"/>
            <ac:picMk id="2" creationId="{312264D0-E376-0E92-7F9D-33965D9AED0B}"/>
          </ac:picMkLst>
        </pc:picChg>
        <pc:picChg chg="add del mod">
          <ac:chgData name="Barranco Hernandez Jaime" userId="b23b314d-0580-4356-9a34-3803763278f4" providerId="ADAL" clId="{85E01752-51BA-0E43-BE0C-A419F644AFD3}" dt="2024-11-29T15:53:19.185" v="860" actId="478"/>
          <ac:picMkLst>
            <pc:docMk/>
            <pc:sldMk cId="2122210878" sldId="821"/>
            <ac:picMk id="4" creationId="{A68C07C8-542B-0DD5-409F-E6C60ED3C802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10.437" v="249" actId="20577"/>
        <pc:sldMkLst>
          <pc:docMk/>
          <pc:sldMk cId="4191816021" sldId="822"/>
        </pc:sldMkLst>
        <pc:spChg chg="mod">
          <ac:chgData name="Barranco Hernandez Jaime" userId="b23b314d-0580-4356-9a34-3803763278f4" providerId="ADAL" clId="{85E01752-51BA-0E43-BE0C-A419F644AFD3}" dt="2024-11-29T13:49:10.437" v="249" actId="20577"/>
          <ac:spMkLst>
            <pc:docMk/>
            <pc:sldMk cId="4191816021" sldId="822"/>
            <ac:spMk id="7" creationId="{26FD443A-E776-9D49-0821-B38EE489A876}"/>
          </ac:spMkLst>
        </pc:spChg>
        <pc:picChg chg="add mod">
          <ac:chgData name="Barranco Hernandez Jaime" userId="b23b314d-0580-4356-9a34-3803763278f4" providerId="ADAL" clId="{85E01752-51BA-0E43-BE0C-A419F644AFD3}" dt="2024-11-29T12:25:50.145" v="120" actId="14100"/>
          <ac:picMkLst>
            <pc:docMk/>
            <pc:sldMk cId="4191816021" sldId="822"/>
            <ac:picMk id="2" creationId="{319B0B70-300B-AFE3-50A2-0BDB0291DFAE}"/>
          </ac:picMkLst>
        </pc:picChg>
        <pc:picChg chg="del">
          <ac:chgData name="Barranco Hernandez Jaime" userId="b23b314d-0580-4356-9a34-3803763278f4" providerId="ADAL" clId="{85E01752-51BA-0E43-BE0C-A419F644AFD3}" dt="2024-11-29T12:25:34.469" v="116" actId="478"/>
          <ac:picMkLst>
            <pc:docMk/>
            <pc:sldMk cId="4191816021" sldId="822"/>
            <ac:picMk id="4" creationId="{AA2D3018-B8F1-5D01-47E5-50FA1E682231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16.220" v="252" actId="20577"/>
        <pc:sldMkLst>
          <pc:docMk/>
          <pc:sldMk cId="3318910217" sldId="823"/>
        </pc:sldMkLst>
        <pc:spChg chg="mod">
          <ac:chgData name="Barranco Hernandez Jaime" userId="b23b314d-0580-4356-9a34-3803763278f4" providerId="ADAL" clId="{85E01752-51BA-0E43-BE0C-A419F644AFD3}" dt="2024-11-29T13:49:16.220" v="252" actId="20577"/>
          <ac:spMkLst>
            <pc:docMk/>
            <pc:sldMk cId="3318910217" sldId="823"/>
            <ac:spMk id="7" creationId="{960D9812-6B33-EA8A-568F-5AD4D1655EFF}"/>
          </ac:spMkLst>
        </pc:spChg>
        <pc:picChg chg="del">
          <ac:chgData name="Barranco Hernandez Jaime" userId="b23b314d-0580-4356-9a34-3803763278f4" providerId="ADAL" clId="{85E01752-51BA-0E43-BE0C-A419F644AFD3}" dt="2024-11-29T12:26:52.470" v="129" actId="478"/>
          <ac:picMkLst>
            <pc:docMk/>
            <pc:sldMk cId="3318910217" sldId="823"/>
            <ac:picMk id="2" creationId="{1AD5E74C-410D-B3B2-83C0-6BD2D083D159}"/>
          </ac:picMkLst>
        </pc:picChg>
        <pc:picChg chg="add mod">
          <ac:chgData name="Barranco Hernandez Jaime" userId="b23b314d-0580-4356-9a34-3803763278f4" providerId="ADAL" clId="{85E01752-51BA-0E43-BE0C-A419F644AFD3}" dt="2024-11-29T12:27:00.013" v="132" actId="14100"/>
          <ac:picMkLst>
            <pc:docMk/>
            <pc:sldMk cId="3318910217" sldId="823"/>
            <ac:picMk id="4" creationId="{AC28CCDE-C166-F33B-0B72-5EAA725705C5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19.372" v="255" actId="20577"/>
        <pc:sldMkLst>
          <pc:docMk/>
          <pc:sldMk cId="781917345" sldId="824"/>
        </pc:sldMkLst>
        <pc:spChg chg="mod">
          <ac:chgData name="Barranco Hernandez Jaime" userId="b23b314d-0580-4356-9a34-3803763278f4" providerId="ADAL" clId="{85E01752-51BA-0E43-BE0C-A419F644AFD3}" dt="2024-11-29T13:49:19.372" v="255" actId="20577"/>
          <ac:spMkLst>
            <pc:docMk/>
            <pc:sldMk cId="781917345" sldId="824"/>
            <ac:spMk id="7" creationId="{0731E555-823F-0620-AAC9-B8AEB89DC67B}"/>
          </ac:spMkLst>
        </pc:spChg>
        <pc:picChg chg="add mod">
          <ac:chgData name="Barranco Hernandez Jaime" userId="b23b314d-0580-4356-9a34-3803763278f4" providerId="ADAL" clId="{85E01752-51BA-0E43-BE0C-A419F644AFD3}" dt="2024-11-29T13:29:04.913" v="137" actId="14100"/>
          <ac:picMkLst>
            <pc:docMk/>
            <pc:sldMk cId="781917345" sldId="824"/>
            <ac:picMk id="2" creationId="{9C7BA51C-697C-D71E-B570-E6158C03E8C9}"/>
          </ac:picMkLst>
        </pc:picChg>
        <pc:picChg chg="del">
          <ac:chgData name="Barranco Hernandez Jaime" userId="b23b314d-0580-4356-9a34-3803763278f4" providerId="ADAL" clId="{85E01752-51BA-0E43-BE0C-A419F644AFD3}" dt="2024-11-29T13:28:54.676" v="135" actId="478"/>
          <ac:picMkLst>
            <pc:docMk/>
            <pc:sldMk cId="781917345" sldId="824"/>
            <ac:picMk id="4" creationId="{48D26393-576D-323E-88B3-95144FE5E596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22.520" v="258" actId="20577"/>
        <pc:sldMkLst>
          <pc:docMk/>
          <pc:sldMk cId="2398626107" sldId="825"/>
        </pc:sldMkLst>
        <pc:spChg chg="mod">
          <ac:chgData name="Barranco Hernandez Jaime" userId="b23b314d-0580-4356-9a34-3803763278f4" providerId="ADAL" clId="{85E01752-51BA-0E43-BE0C-A419F644AFD3}" dt="2024-11-29T13:49:22.520" v="258" actId="20577"/>
          <ac:spMkLst>
            <pc:docMk/>
            <pc:sldMk cId="2398626107" sldId="825"/>
            <ac:spMk id="7" creationId="{D029B734-61E4-01BD-A4C3-3CB3E4C6E1DE}"/>
          </ac:spMkLst>
        </pc:spChg>
        <pc:picChg chg="del">
          <ac:chgData name="Barranco Hernandez Jaime" userId="b23b314d-0580-4356-9a34-3803763278f4" providerId="ADAL" clId="{85E01752-51BA-0E43-BE0C-A419F644AFD3}" dt="2024-11-29T13:29:30.846" v="139" actId="478"/>
          <ac:picMkLst>
            <pc:docMk/>
            <pc:sldMk cId="2398626107" sldId="825"/>
            <ac:picMk id="2" creationId="{BA7B85DD-27CF-F35B-D13E-A9A8711A17DD}"/>
          </ac:picMkLst>
        </pc:picChg>
        <pc:picChg chg="add del mod">
          <ac:chgData name="Barranco Hernandez Jaime" userId="b23b314d-0580-4356-9a34-3803763278f4" providerId="ADAL" clId="{85E01752-51BA-0E43-BE0C-A419F644AFD3}" dt="2024-11-29T13:30:03.165" v="143" actId="478"/>
          <ac:picMkLst>
            <pc:docMk/>
            <pc:sldMk cId="2398626107" sldId="825"/>
            <ac:picMk id="4" creationId="{13EEE712-3CA8-56AA-DD40-B723D25F5BB4}"/>
          </ac:picMkLst>
        </pc:picChg>
        <pc:picChg chg="add mod">
          <ac:chgData name="Barranco Hernandez Jaime" userId="b23b314d-0580-4356-9a34-3803763278f4" providerId="ADAL" clId="{85E01752-51BA-0E43-BE0C-A419F644AFD3}" dt="2024-11-29T13:30:12.402" v="146" actId="14100"/>
          <ac:picMkLst>
            <pc:docMk/>
            <pc:sldMk cId="2398626107" sldId="825"/>
            <ac:picMk id="6" creationId="{CFB76630-58D5-93BE-E3E2-7C91F155CEAE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25.870" v="261" actId="20577"/>
        <pc:sldMkLst>
          <pc:docMk/>
          <pc:sldMk cId="1918840576" sldId="826"/>
        </pc:sldMkLst>
        <pc:spChg chg="mod">
          <ac:chgData name="Barranco Hernandez Jaime" userId="b23b314d-0580-4356-9a34-3803763278f4" providerId="ADAL" clId="{85E01752-51BA-0E43-BE0C-A419F644AFD3}" dt="2024-11-29T13:49:25.870" v="261" actId="20577"/>
          <ac:spMkLst>
            <pc:docMk/>
            <pc:sldMk cId="1918840576" sldId="826"/>
            <ac:spMk id="7" creationId="{2ABD4B9F-E602-D263-D661-5AE2A8A5F338}"/>
          </ac:spMkLst>
        </pc:spChg>
        <pc:picChg chg="add mod">
          <ac:chgData name="Barranco Hernandez Jaime" userId="b23b314d-0580-4356-9a34-3803763278f4" providerId="ADAL" clId="{85E01752-51BA-0E43-BE0C-A419F644AFD3}" dt="2024-11-29T13:31:17.924" v="151" actId="14100"/>
          <ac:picMkLst>
            <pc:docMk/>
            <pc:sldMk cId="1918840576" sldId="826"/>
            <ac:picMk id="2" creationId="{57D16951-A61C-7C0A-1BC4-C30BA0D720FF}"/>
          </ac:picMkLst>
        </pc:picChg>
        <pc:picChg chg="add mod">
          <ac:chgData name="Barranco Hernandez Jaime" userId="b23b314d-0580-4356-9a34-3803763278f4" providerId="ADAL" clId="{85E01752-51BA-0E43-BE0C-A419F644AFD3}" dt="2024-11-29T13:31:33.639" v="153"/>
          <ac:picMkLst>
            <pc:docMk/>
            <pc:sldMk cId="1918840576" sldId="826"/>
            <ac:picMk id="4" creationId="{46267E28-B1F0-92C7-87B8-03F0F560828B}"/>
          </ac:picMkLst>
        </pc:picChg>
        <pc:picChg chg="del">
          <ac:chgData name="Barranco Hernandez Jaime" userId="b23b314d-0580-4356-9a34-3803763278f4" providerId="ADAL" clId="{85E01752-51BA-0E43-BE0C-A419F644AFD3}" dt="2024-11-29T13:31:07.648" v="148" actId="478"/>
          <ac:picMkLst>
            <pc:docMk/>
            <pc:sldMk cId="1918840576" sldId="826"/>
            <ac:picMk id="6" creationId="{59438949-EE9F-7F0D-C666-11A2DFE49F1E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28.767" v="264" actId="20577"/>
        <pc:sldMkLst>
          <pc:docMk/>
          <pc:sldMk cId="2709060320" sldId="827"/>
        </pc:sldMkLst>
        <pc:spChg chg="mod">
          <ac:chgData name="Barranco Hernandez Jaime" userId="b23b314d-0580-4356-9a34-3803763278f4" providerId="ADAL" clId="{85E01752-51BA-0E43-BE0C-A419F644AFD3}" dt="2024-11-29T13:49:28.767" v="264" actId="20577"/>
          <ac:spMkLst>
            <pc:docMk/>
            <pc:sldMk cId="2709060320" sldId="827"/>
            <ac:spMk id="7" creationId="{EF3EB654-F062-975E-D430-FF96DB90C383}"/>
          </ac:spMkLst>
        </pc:spChg>
        <pc:picChg chg="del">
          <ac:chgData name="Barranco Hernandez Jaime" userId="b23b314d-0580-4356-9a34-3803763278f4" providerId="ADAL" clId="{85E01752-51BA-0E43-BE0C-A419F644AFD3}" dt="2024-11-29T13:31:37.625" v="155" actId="478"/>
          <ac:picMkLst>
            <pc:docMk/>
            <pc:sldMk cId="2709060320" sldId="827"/>
            <ac:picMk id="2" creationId="{3848F23F-3369-E041-DBF5-EC3DFAD0B79B}"/>
          </ac:picMkLst>
        </pc:picChg>
        <pc:picChg chg="add mod">
          <ac:chgData name="Barranco Hernandez Jaime" userId="b23b314d-0580-4356-9a34-3803763278f4" providerId="ADAL" clId="{85E01752-51BA-0E43-BE0C-A419F644AFD3}" dt="2024-11-29T13:31:44.671" v="158" actId="14100"/>
          <ac:picMkLst>
            <pc:docMk/>
            <pc:sldMk cId="2709060320" sldId="827"/>
            <ac:picMk id="4" creationId="{C8138656-7975-E92F-0072-D705FE150FE5}"/>
          </ac:picMkLst>
        </pc:picChg>
        <pc:picChg chg="add mod">
          <ac:chgData name="Barranco Hernandez Jaime" userId="b23b314d-0580-4356-9a34-3803763278f4" providerId="ADAL" clId="{85E01752-51BA-0E43-BE0C-A419F644AFD3}" dt="2024-11-29T13:32:03.291" v="160"/>
          <ac:picMkLst>
            <pc:docMk/>
            <pc:sldMk cId="2709060320" sldId="827"/>
            <ac:picMk id="6" creationId="{D01D020B-2090-953A-4369-64A868EF5951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33.083" v="267" actId="20577"/>
        <pc:sldMkLst>
          <pc:docMk/>
          <pc:sldMk cId="945757706" sldId="828"/>
        </pc:sldMkLst>
        <pc:spChg chg="mod">
          <ac:chgData name="Barranco Hernandez Jaime" userId="b23b314d-0580-4356-9a34-3803763278f4" providerId="ADAL" clId="{85E01752-51BA-0E43-BE0C-A419F644AFD3}" dt="2024-11-29T13:49:33.083" v="267" actId="20577"/>
          <ac:spMkLst>
            <pc:docMk/>
            <pc:sldMk cId="945757706" sldId="828"/>
            <ac:spMk id="7" creationId="{071D921A-0B77-C7F7-C2D9-F24FDACC3232}"/>
          </ac:spMkLst>
        </pc:spChg>
        <pc:picChg chg="add mod">
          <ac:chgData name="Barranco Hernandez Jaime" userId="b23b314d-0580-4356-9a34-3803763278f4" providerId="ADAL" clId="{85E01752-51BA-0E43-BE0C-A419F644AFD3}" dt="2024-11-29T13:32:17.279" v="165" actId="14100"/>
          <ac:picMkLst>
            <pc:docMk/>
            <pc:sldMk cId="945757706" sldId="828"/>
            <ac:picMk id="2" creationId="{96EB1B81-E17A-17E2-CB6C-3070F290D8DB}"/>
          </ac:picMkLst>
        </pc:picChg>
        <pc:picChg chg="del">
          <ac:chgData name="Barranco Hernandez Jaime" userId="b23b314d-0580-4356-9a34-3803763278f4" providerId="ADAL" clId="{85E01752-51BA-0E43-BE0C-A419F644AFD3}" dt="2024-11-29T13:32:06.963" v="162" actId="478"/>
          <ac:picMkLst>
            <pc:docMk/>
            <pc:sldMk cId="945757706" sldId="828"/>
            <ac:picMk id="4" creationId="{9BB90240-0E23-2020-6DBD-83A1C38069AC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35.741" v="270" actId="20577"/>
        <pc:sldMkLst>
          <pc:docMk/>
          <pc:sldMk cId="4210821434" sldId="829"/>
        </pc:sldMkLst>
        <pc:spChg chg="mod">
          <ac:chgData name="Barranco Hernandez Jaime" userId="b23b314d-0580-4356-9a34-3803763278f4" providerId="ADAL" clId="{85E01752-51BA-0E43-BE0C-A419F644AFD3}" dt="2024-11-29T13:49:35.741" v="270" actId="20577"/>
          <ac:spMkLst>
            <pc:docMk/>
            <pc:sldMk cId="4210821434" sldId="829"/>
            <ac:spMk id="7" creationId="{44CA88A2-83CA-BD6A-722F-5EA85FBD4E6E}"/>
          </ac:spMkLst>
        </pc:spChg>
        <pc:picChg chg="del">
          <ac:chgData name="Barranco Hernandez Jaime" userId="b23b314d-0580-4356-9a34-3803763278f4" providerId="ADAL" clId="{85E01752-51BA-0E43-BE0C-A419F644AFD3}" dt="2024-11-29T13:37:30.585" v="168" actId="478"/>
          <ac:picMkLst>
            <pc:docMk/>
            <pc:sldMk cId="4210821434" sldId="829"/>
            <ac:picMk id="2" creationId="{F319A827-F2B0-FF49-B6E5-A3FC45014695}"/>
          </ac:picMkLst>
        </pc:picChg>
        <pc:picChg chg="add mod">
          <ac:chgData name="Barranco Hernandez Jaime" userId="b23b314d-0580-4356-9a34-3803763278f4" providerId="ADAL" clId="{85E01752-51BA-0E43-BE0C-A419F644AFD3}" dt="2024-11-29T13:37:41.377" v="171" actId="14100"/>
          <ac:picMkLst>
            <pc:docMk/>
            <pc:sldMk cId="4210821434" sldId="829"/>
            <ac:picMk id="4" creationId="{E2ABE1B2-6E4B-A210-CB19-F45CA2E88AA7}"/>
          </ac:picMkLst>
        </pc:picChg>
        <pc:picChg chg="add mod">
          <ac:chgData name="Barranco Hernandez Jaime" userId="b23b314d-0580-4356-9a34-3803763278f4" providerId="ADAL" clId="{85E01752-51BA-0E43-BE0C-A419F644AFD3}" dt="2024-11-29T13:37:54.242" v="173"/>
          <ac:picMkLst>
            <pc:docMk/>
            <pc:sldMk cId="4210821434" sldId="829"/>
            <ac:picMk id="6" creationId="{4C3AF816-9619-AF75-1519-4A793828FA1E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38.333" v="273" actId="20577"/>
        <pc:sldMkLst>
          <pc:docMk/>
          <pc:sldMk cId="2911250280" sldId="830"/>
        </pc:sldMkLst>
        <pc:spChg chg="mod">
          <ac:chgData name="Barranco Hernandez Jaime" userId="b23b314d-0580-4356-9a34-3803763278f4" providerId="ADAL" clId="{85E01752-51BA-0E43-BE0C-A419F644AFD3}" dt="2024-11-29T13:49:38.333" v="273" actId="20577"/>
          <ac:spMkLst>
            <pc:docMk/>
            <pc:sldMk cId="2911250280" sldId="830"/>
            <ac:spMk id="7" creationId="{ADF0FE69-503F-5A6B-F4D5-CEA3625951A1}"/>
          </ac:spMkLst>
        </pc:spChg>
        <pc:picChg chg="add mod">
          <ac:chgData name="Barranco Hernandez Jaime" userId="b23b314d-0580-4356-9a34-3803763278f4" providerId="ADAL" clId="{85E01752-51BA-0E43-BE0C-A419F644AFD3}" dt="2024-11-29T13:38:05.988" v="178" actId="14100"/>
          <ac:picMkLst>
            <pc:docMk/>
            <pc:sldMk cId="2911250280" sldId="830"/>
            <ac:picMk id="2" creationId="{AF99BA40-2BB5-F611-6EEF-6E1C83C52BD5}"/>
          </ac:picMkLst>
        </pc:picChg>
        <pc:picChg chg="del">
          <ac:chgData name="Barranco Hernandez Jaime" userId="b23b314d-0580-4356-9a34-3803763278f4" providerId="ADAL" clId="{85E01752-51BA-0E43-BE0C-A419F644AFD3}" dt="2024-11-29T13:37:57.203" v="175" actId="478"/>
          <ac:picMkLst>
            <pc:docMk/>
            <pc:sldMk cId="2911250280" sldId="830"/>
            <ac:picMk id="4" creationId="{893D9A5C-69E5-D4B8-1865-BACA41E33611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42.431" v="276" actId="20577"/>
        <pc:sldMkLst>
          <pc:docMk/>
          <pc:sldMk cId="2936122672" sldId="831"/>
        </pc:sldMkLst>
        <pc:spChg chg="mod">
          <ac:chgData name="Barranco Hernandez Jaime" userId="b23b314d-0580-4356-9a34-3803763278f4" providerId="ADAL" clId="{85E01752-51BA-0E43-BE0C-A419F644AFD3}" dt="2024-11-29T13:49:42.431" v="276" actId="20577"/>
          <ac:spMkLst>
            <pc:docMk/>
            <pc:sldMk cId="2936122672" sldId="831"/>
            <ac:spMk id="7" creationId="{5564F327-D2AD-0F8B-3A2C-3AF5DAB6009A}"/>
          </ac:spMkLst>
        </pc:spChg>
        <pc:picChg chg="del">
          <ac:chgData name="Barranco Hernandez Jaime" userId="b23b314d-0580-4356-9a34-3803763278f4" providerId="ADAL" clId="{85E01752-51BA-0E43-BE0C-A419F644AFD3}" dt="2024-11-29T13:38:18.240" v="180" actId="478"/>
          <ac:picMkLst>
            <pc:docMk/>
            <pc:sldMk cId="2936122672" sldId="831"/>
            <ac:picMk id="2" creationId="{43954E50-DB20-CD14-00C4-5312EC59B16E}"/>
          </ac:picMkLst>
        </pc:picChg>
        <pc:picChg chg="add mod">
          <ac:chgData name="Barranco Hernandez Jaime" userId="b23b314d-0580-4356-9a34-3803763278f4" providerId="ADAL" clId="{85E01752-51BA-0E43-BE0C-A419F644AFD3}" dt="2024-11-29T13:38:27.985" v="184" actId="1076"/>
          <ac:picMkLst>
            <pc:docMk/>
            <pc:sldMk cId="2936122672" sldId="831"/>
            <ac:picMk id="4" creationId="{55755DD1-2C59-04CB-490C-E844B8F1B815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47.062" v="279" actId="20577"/>
        <pc:sldMkLst>
          <pc:docMk/>
          <pc:sldMk cId="4253424589" sldId="832"/>
        </pc:sldMkLst>
        <pc:spChg chg="mod">
          <ac:chgData name="Barranco Hernandez Jaime" userId="b23b314d-0580-4356-9a34-3803763278f4" providerId="ADAL" clId="{85E01752-51BA-0E43-BE0C-A419F644AFD3}" dt="2024-11-29T13:49:47.062" v="279" actId="20577"/>
          <ac:spMkLst>
            <pc:docMk/>
            <pc:sldMk cId="4253424589" sldId="832"/>
            <ac:spMk id="7" creationId="{662811F9-407E-64A2-EF4B-689E96F58CD5}"/>
          </ac:spMkLst>
        </pc:spChg>
        <pc:picChg chg="add mod">
          <ac:chgData name="Barranco Hernandez Jaime" userId="b23b314d-0580-4356-9a34-3803763278f4" providerId="ADAL" clId="{85E01752-51BA-0E43-BE0C-A419F644AFD3}" dt="2024-11-29T13:38:52.210" v="189" actId="14100"/>
          <ac:picMkLst>
            <pc:docMk/>
            <pc:sldMk cId="4253424589" sldId="832"/>
            <ac:picMk id="2" creationId="{28844D34-EC9E-92A3-D627-0A6834C21B12}"/>
          </ac:picMkLst>
        </pc:picChg>
        <pc:picChg chg="del">
          <ac:chgData name="Barranco Hernandez Jaime" userId="b23b314d-0580-4356-9a34-3803763278f4" providerId="ADAL" clId="{85E01752-51BA-0E43-BE0C-A419F644AFD3}" dt="2024-11-29T13:38:42.048" v="186" actId="478"/>
          <ac:picMkLst>
            <pc:docMk/>
            <pc:sldMk cId="4253424589" sldId="832"/>
            <ac:picMk id="4" creationId="{499F7771-CD65-E1F8-1A13-4EB0696DFE9D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50.061" v="282" actId="20577"/>
        <pc:sldMkLst>
          <pc:docMk/>
          <pc:sldMk cId="511683274" sldId="833"/>
        </pc:sldMkLst>
        <pc:spChg chg="mod">
          <ac:chgData name="Barranco Hernandez Jaime" userId="b23b314d-0580-4356-9a34-3803763278f4" providerId="ADAL" clId="{85E01752-51BA-0E43-BE0C-A419F644AFD3}" dt="2024-11-29T13:49:50.061" v="282" actId="20577"/>
          <ac:spMkLst>
            <pc:docMk/>
            <pc:sldMk cId="511683274" sldId="833"/>
            <ac:spMk id="7" creationId="{C019D048-FD94-5008-D41D-3D9BC0628A33}"/>
          </ac:spMkLst>
        </pc:spChg>
        <pc:picChg chg="del">
          <ac:chgData name="Barranco Hernandez Jaime" userId="b23b314d-0580-4356-9a34-3803763278f4" providerId="ADAL" clId="{85E01752-51BA-0E43-BE0C-A419F644AFD3}" dt="2024-11-29T13:39:03.355" v="191" actId="478"/>
          <ac:picMkLst>
            <pc:docMk/>
            <pc:sldMk cId="511683274" sldId="833"/>
            <ac:picMk id="2" creationId="{45B9A88E-113E-2206-9A9F-3729A739A067}"/>
          </ac:picMkLst>
        </pc:picChg>
        <pc:picChg chg="add mod">
          <ac:chgData name="Barranco Hernandez Jaime" userId="b23b314d-0580-4356-9a34-3803763278f4" providerId="ADAL" clId="{85E01752-51BA-0E43-BE0C-A419F644AFD3}" dt="2024-11-29T13:39:09.555" v="194" actId="14100"/>
          <ac:picMkLst>
            <pc:docMk/>
            <pc:sldMk cId="511683274" sldId="833"/>
            <ac:picMk id="4" creationId="{13B048C8-285C-3F1E-199E-DB9F038DA9C1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55.169" v="285" actId="20577"/>
        <pc:sldMkLst>
          <pc:docMk/>
          <pc:sldMk cId="650359609" sldId="834"/>
        </pc:sldMkLst>
        <pc:spChg chg="mod">
          <ac:chgData name="Barranco Hernandez Jaime" userId="b23b314d-0580-4356-9a34-3803763278f4" providerId="ADAL" clId="{85E01752-51BA-0E43-BE0C-A419F644AFD3}" dt="2024-11-29T13:49:55.169" v="285" actId="20577"/>
          <ac:spMkLst>
            <pc:docMk/>
            <pc:sldMk cId="650359609" sldId="834"/>
            <ac:spMk id="7" creationId="{A7BEB5F7-C5A1-0A1E-3DEF-94AAF49C9156}"/>
          </ac:spMkLst>
        </pc:spChg>
        <pc:picChg chg="add mod">
          <ac:chgData name="Barranco Hernandez Jaime" userId="b23b314d-0580-4356-9a34-3803763278f4" providerId="ADAL" clId="{85E01752-51BA-0E43-BE0C-A419F644AFD3}" dt="2024-11-29T13:44:56.140" v="229" actId="14100"/>
          <ac:picMkLst>
            <pc:docMk/>
            <pc:sldMk cId="650359609" sldId="834"/>
            <ac:picMk id="2" creationId="{2E3FBAAA-560A-1D78-F6FC-B8A9D6E0018C}"/>
          </ac:picMkLst>
        </pc:picChg>
        <pc:picChg chg="del">
          <ac:chgData name="Barranco Hernandez Jaime" userId="b23b314d-0580-4356-9a34-3803763278f4" providerId="ADAL" clId="{85E01752-51BA-0E43-BE0C-A419F644AFD3}" dt="2024-11-29T13:44:49.756" v="226" actId="478"/>
          <ac:picMkLst>
            <pc:docMk/>
            <pc:sldMk cId="650359609" sldId="834"/>
            <ac:picMk id="4" creationId="{CCDE8CB1-913B-CBB2-E1F0-8E06A7B7D49B}"/>
          </ac:picMkLst>
        </pc:picChg>
        <pc:picChg chg="add mod">
          <ac:chgData name="Barranco Hernandez Jaime" userId="b23b314d-0580-4356-9a34-3803763278f4" providerId="ADAL" clId="{85E01752-51BA-0E43-BE0C-A419F644AFD3}" dt="2024-11-29T13:48:01.041" v="240" actId="14100"/>
          <ac:picMkLst>
            <pc:docMk/>
            <pc:sldMk cId="650359609" sldId="834"/>
            <ac:picMk id="6" creationId="{94CED91A-6BF3-F2C4-0D74-1D697928CD75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49:58.715" v="288" actId="20577"/>
        <pc:sldMkLst>
          <pc:docMk/>
          <pc:sldMk cId="290654767" sldId="835"/>
        </pc:sldMkLst>
        <pc:spChg chg="mod">
          <ac:chgData name="Barranco Hernandez Jaime" userId="b23b314d-0580-4356-9a34-3803763278f4" providerId="ADAL" clId="{85E01752-51BA-0E43-BE0C-A419F644AFD3}" dt="2024-11-29T13:49:58.715" v="288" actId="20577"/>
          <ac:spMkLst>
            <pc:docMk/>
            <pc:sldMk cId="290654767" sldId="835"/>
            <ac:spMk id="7" creationId="{D4196C3C-9457-05DC-625F-46EFADB7626B}"/>
          </ac:spMkLst>
        </pc:spChg>
        <pc:picChg chg="del">
          <ac:chgData name="Barranco Hernandez Jaime" userId="b23b314d-0580-4356-9a34-3803763278f4" providerId="ADAL" clId="{85E01752-51BA-0E43-BE0C-A419F644AFD3}" dt="2024-11-29T13:46:52.856" v="231" actId="478"/>
          <ac:picMkLst>
            <pc:docMk/>
            <pc:sldMk cId="290654767" sldId="835"/>
            <ac:picMk id="2" creationId="{8E51EBCC-B528-E83A-4BD2-185FF36A42B2}"/>
          </ac:picMkLst>
        </pc:picChg>
        <pc:picChg chg="add mod">
          <ac:chgData name="Barranco Hernandez Jaime" userId="b23b314d-0580-4356-9a34-3803763278f4" providerId="ADAL" clId="{85E01752-51BA-0E43-BE0C-A419F644AFD3}" dt="2024-11-29T13:46:58.176" v="234" actId="14100"/>
          <ac:picMkLst>
            <pc:docMk/>
            <pc:sldMk cId="290654767" sldId="835"/>
            <ac:picMk id="4" creationId="{8C6CFBA4-B13C-1B44-FEE5-68E4BBD4A5B8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51:07.887" v="317" actId="14100"/>
        <pc:sldMkLst>
          <pc:docMk/>
          <pc:sldMk cId="3419728191" sldId="836"/>
        </pc:sldMkLst>
        <pc:spChg chg="mod">
          <ac:chgData name="Barranco Hernandez Jaime" userId="b23b314d-0580-4356-9a34-3803763278f4" providerId="ADAL" clId="{85E01752-51BA-0E43-BE0C-A419F644AFD3}" dt="2024-11-29T13:50:56.905" v="311" actId="20577"/>
          <ac:spMkLst>
            <pc:docMk/>
            <pc:sldMk cId="3419728191" sldId="836"/>
            <ac:spMk id="7" creationId="{4C213B1E-62BF-5158-8EA8-101F2083EFC8}"/>
          </ac:spMkLst>
        </pc:spChg>
        <pc:picChg chg="add mod">
          <ac:chgData name="Barranco Hernandez Jaime" userId="b23b314d-0580-4356-9a34-3803763278f4" providerId="ADAL" clId="{85E01752-51BA-0E43-BE0C-A419F644AFD3}" dt="2024-11-29T13:51:07.887" v="317" actId="14100"/>
          <ac:picMkLst>
            <pc:docMk/>
            <pc:sldMk cId="3419728191" sldId="836"/>
            <ac:picMk id="2" creationId="{E3D39843-A2A2-3D79-2310-4A03438F5891}"/>
          </ac:picMkLst>
        </pc:picChg>
        <pc:picChg chg="del">
          <ac:chgData name="Barranco Hernandez Jaime" userId="b23b314d-0580-4356-9a34-3803763278f4" providerId="ADAL" clId="{85E01752-51BA-0E43-BE0C-A419F644AFD3}" dt="2024-11-29T13:50:59.445" v="312" actId="478"/>
          <ac:picMkLst>
            <pc:docMk/>
            <pc:sldMk cId="3419728191" sldId="836"/>
            <ac:picMk id="4" creationId="{303CBB6A-1971-A035-6BF3-36651EC59401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51:28.334" v="322" actId="14100"/>
        <pc:sldMkLst>
          <pc:docMk/>
          <pc:sldMk cId="3150839480" sldId="837"/>
        </pc:sldMkLst>
        <pc:picChg chg="del">
          <ac:chgData name="Barranco Hernandez Jaime" userId="b23b314d-0580-4356-9a34-3803763278f4" providerId="ADAL" clId="{85E01752-51BA-0E43-BE0C-A419F644AFD3}" dt="2024-11-29T13:51:22.618" v="319" actId="478"/>
          <ac:picMkLst>
            <pc:docMk/>
            <pc:sldMk cId="3150839480" sldId="837"/>
            <ac:picMk id="2" creationId="{221CD702-17E7-F824-E4AC-2C22A7FEE87B}"/>
          </ac:picMkLst>
        </pc:picChg>
        <pc:picChg chg="add mod">
          <ac:chgData name="Barranco Hernandez Jaime" userId="b23b314d-0580-4356-9a34-3803763278f4" providerId="ADAL" clId="{85E01752-51BA-0E43-BE0C-A419F644AFD3}" dt="2024-11-29T13:51:28.334" v="322" actId="14100"/>
          <ac:picMkLst>
            <pc:docMk/>
            <pc:sldMk cId="3150839480" sldId="837"/>
            <ac:picMk id="4" creationId="{8E6F80F8-E8E6-2C51-3976-ACE360B67314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52:40.904" v="327" actId="14100"/>
        <pc:sldMkLst>
          <pc:docMk/>
          <pc:sldMk cId="421464277" sldId="838"/>
        </pc:sldMkLst>
        <pc:picChg chg="add mod">
          <ac:chgData name="Barranco Hernandez Jaime" userId="b23b314d-0580-4356-9a34-3803763278f4" providerId="ADAL" clId="{85E01752-51BA-0E43-BE0C-A419F644AFD3}" dt="2024-11-29T13:52:40.904" v="327" actId="14100"/>
          <ac:picMkLst>
            <pc:docMk/>
            <pc:sldMk cId="421464277" sldId="838"/>
            <ac:picMk id="2" creationId="{F822E59E-3231-FF85-BE1F-18A8D9D1CC1E}"/>
          </ac:picMkLst>
        </pc:picChg>
        <pc:picChg chg="del">
          <ac:chgData name="Barranco Hernandez Jaime" userId="b23b314d-0580-4356-9a34-3803763278f4" providerId="ADAL" clId="{85E01752-51BA-0E43-BE0C-A419F644AFD3}" dt="2024-11-29T13:52:33.714" v="324" actId="478"/>
          <ac:picMkLst>
            <pc:docMk/>
            <pc:sldMk cId="421464277" sldId="838"/>
            <ac:picMk id="4" creationId="{CE996A27-5DF6-8309-6B1D-2528CCA47796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53:21.537" v="332" actId="14100"/>
        <pc:sldMkLst>
          <pc:docMk/>
          <pc:sldMk cId="1238727552" sldId="839"/>
        </pc:sldMkLst>
        <pc:picChg chg="del">
          <ac:chgData name="Barranco Hernandez Jaime" userId="b23b314d-0580-4356-9a34-3803763278f4" providerId="ADAL" clId="{85E01752-51BA-0E43-BE0C-A419F644AFD3}" dt="2024-11-29T13:53:15.541" v="329" actId="478"/>
          <ac:picMkLst>
            <pc:docMk/>
            <pc:sldMk cId="1238727552" sldId="839"/>
            <ac:picMk id="2" creationId="{14E4DC69-73E2-22A9-8F07-4551A8D7F50B}"/>
          </ac:picMkLst>
        </pc:picChg>
        <pc:picChg chg="add mod">
          <ac:chgData name="Barranco Hernandez Jaime" userId="b23b314d-0580-4356-9a34-3803763278f4" providerId="ADAL" clId="{85E01752-51BA-0E43-BE0C-A419F644AFD3}" dt="2024-11-29T13:53:21.537" v="332" actId="14100"/>
          <ac:picMkLst>
            <pc:docMk/>
            <pc:sldMk cId="1238727552" sldId="839"/>
            <ac:picMk id="4" creationId="{88FC8DB9-4A33-7620-7858-9D172E79BD67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3:58:51.137" v="358" actId="14100"/>
        <pc:sldMkLst>
          <pc:docMk/>
          <pc:sldMk cId="1225030762" sldId="840"/>
        </pc:sldMkLst>
        <pc:spChg chg="mod">
          <ac:chgData name="Barranco Hernandez Jaime" userId="b23b314d-0580-4356-9a34-3803763278f4" providerId="ADAL" clId="{85E01752-51BA-0E43-BE0C-A419F644AFD3}" dt="2024-11-29T13:54:29.788" v="349" actId="20577"/>
          <ac:spMkLst>
            <pc:docMk/>
            <pc:sldMk cId="1225030762" sldId="840"/>
            <ac:spMk id="7" creationId="{CF12EF0B-DC6C-91BE-1CAE-E511E19634CD}"/>
          </ac:spMkLst>
        </pc:spChg>
        <pc:picChg chg="add del mod">
          <ac:chgData name="Barranco Hernandez Jaime" userId="b23b314d-0580-4356-9a34-3803763278f4" providerId="ADAL" clId="{85E01752-51BA-0E43-BE0C-A419F644AFD3}" dt="2024-11-29T13:58:44.199" v="355" actId="478"/>
          <ac:picMkLst>
            <pc:docMk/>
            <pc:sldMk cId="1225030762" sldId="840"/>
            <ac:picMk id="2" creationId="{B225464A-3F3B-9015-3595-63ECF907BD79}"/>
          </ac:picMkLst>
        </pc:picChg>
        <pc:picChg chg="del">
          <ac:chgData name="Barranco Hernandez Jaime" userId="b23b314d-0580-4356-9a34-3803763278f4" providerId="ADAL" clId="{85E01752-51BA-0E43-BE0C-A419F644AFD3}" dt="2024-11-29T13:58:22.218" v="350" actId="478"/>
          <ac:picMkLst>
            <pc:docMk/>
            <pc:sldMk cId="1225030762" sldId="840"/>
            <ac:picMk id="4" creationId="{EF2EF0B6-A9A4-B5F7-1070-A88245E7E0A6}"/>
          </ac:picMkLst>
        </pc:picChg>
        <pc:picChg chg="add mod">
          <ac:chgData name="Barranco Hernandez Jaime" userId="b23b314d-0580-4356-9a34-3803763278f4" providerId="ADAL" clId="{85E01752-51BA-0E43-BE0C-A419F644AFD3}" dt="2024-11-29T13:58:51.137" v="358" actId="14100"/>
          <ac:picMkLst>
            <pc:docMk/>
            <pc:sldMk cId="1225030762" sldId="840"/>
            <ac:picMk id="6" creationId="{F076A196-DFF4-60E1-ABB8-78A79FACE757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4:08:53.685" v="372" actId="1076"/>
        <pc:sldMkLst>
          <pc:docMk/>
          <pc:sldMk cId="1169237553" sldId="841"/>
        </pc:sldMkLst>
        <pc:picChg chg="add del mod">
          <ac:chgData name="Barranco Hernandez Jaime" userId="b23b314d-0580-4356-9a34-3803763278f4" providerId="ADAL" clId="{85E01752-51BA-0E43-BE0C-A419F644AFD3}" dt="2024-11-29T14:07:39.921" v="364" actId="478"/>
          <ac:picMkLst>
            <pc:docMk/>
            <pc:sldMk cId="1169237553" sldId="841"/>
            <ac:picMk id="2" creationId="{049F5F7E-DD98-D7BD-905D-46F4CCDD5D6F}"/>
          </ac:picMkLst>
        </pc:picChg>
        <pc:picChg chg="add mod">
          <ac:chgData name="Barranco Hernandez Jaime" userId="b23b314d-0580-4356-9a34-3803763278f4" providerId="ADAL" clId="{85E01752-51BA-0E43-BE0C-A419F644AFD3}" dt="2024-11-29T14:07:47.065" v="367" actId="14100"/>
          <ac:picMkLst>
            <pc:docMk/>
            <pc:sldMk cId="1169237553" sldId="841"/>
            <ac:picMk id="4" creationId="{A41A26D6-0D92-76E5-0068-581DF82B16DB}"/>
          </ac:picMkLst>
        </pc:picChg>
        <pc:picChg chg="del">
          <ac:chgData name="Barranco Hernandez Jaime" userId="b23b314d-0580-4356-9a34-3803763278f4" providerId="ADAL" clId="{85E01752-51BA-0E43-BE0C-A419F644AFD3}" dt="2024-11-29T14:06:18.741" v="360" actId="478"/>
          <ac:picMkLst>
            <pc:docMk/>
            <pc:sldMk cId="1169237553" sldId="841"/>
            <ac:picMk id="6" creationId="{B1AFEF81-B6A4-8763-43C5-709F7E7C84A9}"/>
          </ac:picMkLst>
        </pc:picChg>
        <pc:picChg chg="add mod modCrop">
          <ac:chgData name="Barranco Hernandez Jaime" userId="b23b314d-0580-4356-9a34-3803763278f4" providerId="ADAL" clId="{85E01752-51BA-0E43-BE0C-A419F644AFD3}" dt="2024-11-29T14:08:53.685" v="372" actId="1076"/>
          <ac:picMkLst>
            <pc:docMk/>
            <pc:sldMk cId="1169237553" sldId="841"/>
            <ac:picMk id="8" creationId="{8B06B0B2-6E3B-91D8-F261-402848F7DFC8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4:11:21.196" v="397" actId="14100"/>
        <pc:sldMkLst>
          <pc:docMk/>
          <pc:sldMk cId="3088501945" sldId="842"/>
        </pc:sldMkLst>
        <pc:spChg chg="mod">
          <ac:chgData name="Barranco Hernandez Jaime" userId="b23b314d-0580-4356-9a34-3803763278f4" providerId="ADAL" clId="{85E01752-51BA-0E43-BE0C-A419F644AFD3}" dt="2024-11-29T14:10:48.032" v="392" actId="20577"/>
          <ac:spMkLst>
            <pc:docMk/>
            <pc:sldMk cId="3088501945" sldId="842"/>
            <ac:spMk id="7" creationId="{DED41181-D048-4B6E-2CB0-0C37EE63021C}"/>
          </ac:spMkLst>
        </pc:spChg>
        <pc:picChg chg="add mod">
          <ac:chgData name="Barranco Hernandez Jaime" userId="b23b314d-0580-4356-9a34-3803763278f4" providerId="ADAL" clId="{85E01752-51BA-0E43-BE0C-A419F644AFD3}" dt="2024-11-29T14:11:21.196" v="397" actId="14100"/>
          <ac:picMkLst>
            <pc:docMk/>
            <pc:sldMk cId="3088501945" sldId="842"/>
            <ac:picMk id="2" creationId="{5EFD9323-FB6E-B433-A803-981D389D30AB}"/>
          </ac:picMkLst>
        </pc:picChg>
        <pc:picChg chg="del">
          <ac:chgData name="Barranco Hernandez Jaime" userId="b23b314d-0580-4356-9a34-3803763278f4" providerId="ADAL" clId="{85E01752-51BA-0E43-BE0C-A419F644AFD3}" dt="2024-11-29T14:11:08.997" v="393" actId="478"/>
          <ac:picMkLst>
            <pc:docMk/>
            <pc:sldMk cId="3088501945" sldId="842"/>
            <ac:picMk id="4" creationId="{7C56093F-B6EA-B184-5119-9423C9E93D44}"/>
          </ac:picMkLst>
        </pc:picChg>
        <pc:picChg chg="del">
          <ac:chgData name="Barranco Hernandez Jaime" userId="b23b314d-0580-4356-9a34-3803763278f4" providerId="ADAL" clId="{85E01752-51BA-0E43-BE0C-A419F644AFD3}" dt="2024-11-29T14:11:11.132" v="395" actId="478"/>
          <ac:picMkLst>
            <pc:docMk/>
            <pc:sldMk cId="3088501945" sldId="842"/>
            <ac:picMk id="8" creationId="{478F4716-B5DD-28A8-BCF3-788B0B3775F3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4:25:33.166" v="402" actId="14100"/>
        <pc:sldMkLst>
          <pc:docMk/>
          <pc:sldMk cId="3466958120" sldId="843"/>
        </pc:sldMkLst>
        <pc:picChg chg="del">
          <ac:chgData name="Barranco Hernandez Jaime" userId="b23b314d-0580-4356-9a34-3803763278f4" providerId="ADAL" clId="{85E01752-51BA-0E43-BE0C-A419F644AFD3}" dt="2024-11-29T14:25:27.341" v="399" actId="478"/>
          <ac:picMkLst>
            <pc:docMk/>
            <pc:sldMk cId="3466958120" sldId="843"/>
            <ac:picMk id="2" creationId="{1DD11F39-B7C2-7CD9-9CF9-FC45D92E3EB2}"/>
          </ac:picMkLst>
        </pc:picChg>
        <pc:picChg chg="add mod">
          <ac:chgData name="Barranco Hernandez Jaime" userId="b23b314d-0580-4356-9a34-3803763278f4" providerId="ADAL" clId="{85E01752-51BA-0E43-BE0C-A419F644AFD3}" dt="2024-11-29T14:25:33.166" v="402" actId="14100"/>
          <ac:picMkLst>
            <pc:docMk/>
            <pc:sldMk cId="3466958120" sldId="843"/>
            <ac:picMk id="4" creationId="{CDB2966F-CBBB-2E33-CDBD-A6CFCEE5BBCA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4:25:47.788" v="407" actId="14100"/>
        <pc:sldMkLst>
          <pc:docMk/>
          <pc:sldMk cId="3230440744" sldId="844"/>
        </pc:sldMkLst>
        <pc:picChg chg="add mod">
          <ac:chgData name="Barranco Hernandez Jaime" userId="b23b314d-0580-4356-9a34-3803763278f4" providerId="ADAL" clId="{85E01752-51BA-0E43-BE0C-A419F644AFD3}" dt="2024-11-29T14:25:47.788" v="407" actId="14100"/>
          <ac:picMkLst>
            <pc:docMk/>
            <pc:sldMk cId="3230440744" sldId="844"/>
            <ac:picMk id="2" creationId="{229B198F-A22F-768A-E7FB-7564A00BB5FA}"/>
          </ac:picMkLst>
        </pc:picChg>
        <pc:picChg chg="del">
          <ac:chgData name="Barranco Hernandez Jaime" userId="b23b314d-0580-4356-9a34-3803763278f4" providerId="ADAL" clId="{85E01752-51BA-0E43-BE0C-A419F644AFD3}" dt="2024-11-29T14:25:43.074" v="404" actId="478"/>
          <ac:picMkLst>
            <pc:docMk/>
            <pc:sldMk cId="3230440744" sldId="844"/>
            <ac:picMk id="4" creationId="{5F85CA6D-A1A7-3E87-E599-FCBF6964BA16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4:26:08.276" v="412" actId="14100"/>
        <pc:sldMkLst>
          <pc:docMk/>
          <pc:sldMk cId="445767035" sldId="845"/>
        </pc:sldMkLst>
        <pc:picChg chg="del">
          <ac:chgData name="Barranco Hernandez Jaime" userId="b23b314d-0580-4356-9a34-3803763278f4" providerId="ADAL" clId="{85E01752-51BA-0E43-BE0C-A419F644AFD3}" dt="2024-11-29T14:26:00.746" v="409" actId="478"/>
          <ac:picMkLst>
            <pc:docMk/>
            <pc:sldMk cId="445767035" sldId="845"/>
            <ac:picMk id="2" creationId="{38612A98-9473-7DFE-FFA4-2297431C2C4B}"/>
          </ac:picMkLst>
        </pc:picChg>
        <pc:picChg chg="add mod">
          <ac:chgData name="Barranco Hernandez Jaime" userId="b23b314d-0580-4356-9a34-3803763278f4" providerId="ADAL" clId="{85E01752-51BA-0E43-BE0C-A419F644AFD3}" dt="2024-11-29T14:26:08.276" v="412" actId="14100"/>
          <ac:picMkLst>
            <pc:docMk/>
            <pc:sldMk cId="445767035" sldId="845"/>
            <ac:picMk id="4" creationId="{BD397FBE-3D8B-5A20-1978-30E2A9D2627F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4:35:45.001" v="439" actId="14100"/>
        <pc:sldMkLst>
          <pc:docMk/>
          <pc:sldMk cId="1796811870" sldId="846"/>
        </pc:sldMkLst>
        <pc:spChg chg="mod">
          <ac:chgData name="Barranco Hernandez Jaime" userId="b23b314d-0580-4356-9a34-3803763278f4" providerId="ADAL" clId="{85E01752-51BA-0E43-BE0C-A419F644AFD3}" dt="2024-11-29T14:33:53.240" v="435" actId="20577"/>
          <ac:spMkLst>
            <pc:docMk/>
            <pc:sldMk cId="1796811870" sldId="846"/>
            <ac:spMk id="7" creationId="{0B2FCCD9-71F6-6838-CFF6-5F9D71F99C10}"/>
          </ac:spMkLst>
        </pc:spChg>
        <pc:picChg chg="add mod">
          <ac:chgData name="Barranco Hernandez Jaime" userId="b23b314d-0580-4356-9a34-3803763278f4" providerId="ADAL" clId="{85E01752-51BA-0E43-BE0C-A419F644AFD3}" dt="2024-11-29T14:35:45.001" v="439" actId="14100"/>
          <ac:picMkLst>
            <pc:docMk/>
            <pc:sldMk cId="1796811870" sldId="846"/>
            <ac:picMk id="2" creationId="{A3C5D4AD-7C9F-5D46-0153-4EA111D12FB0}"/>
          </ac:picMkLst>
        </pc:picChg>
        <pc:picChg chg="del">
          <ac:chgData name="Barranco Hernandez Jaime" userId="b23b314d-0580-4356-9a34-3803763278f4" providerId="ADAL" clId="{85E01752-51BA-0E43-BE0C-A419F644AFD3}" dt="2024-11-29T14:35:39.040" v="436" actId="478"/>
          <ac:picMkLst>
            <pc:docMk/>
            <pc:sldMk cId="1796811870" sldId="846"/>
            <ac:picMk id="4" creationId="{E8A11C82-AF66-CBC8-F862-0F7788CF6F2C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4:36:07.156" v="444" actId="14100"/>
        <pc:sldMkLst>
          <pc:docMk/>
          <pc:sldMk cId="239425890" sldId="847"/>
        </pc:sldMkLst>
        <pc:picChg chg="del">
          <ac:chgData name="Barranco Hernandez Jaime" userId="b23b314d-0580-4356-9a34-3803763278f4" providerId="ADAL" clId="{85E01752-51BA-0E43-BE0C-A419F644AFD3}" dt="2024-11-29T14:36:01.013" v="441" actId="478"/>
          <ac:picMkLst>
            <pc:docMk/>
            <pc:sldMk cId="239425890" sldId="847"/>
            <ac:picMk id="2" creationId="{34C1F6B5-17F0-1A15-2109-88ABCEEA1292}"/>
          </ac:picMkLst>
        </pc:picChg>
        <pc:picChg chg="add mod">
          <ac:chgData name="Barranco Hernandez Jaime" userId="b23b314d-0580-4356-9a34-3803763278f4" providerId="ADAL" clId="{85E01752-51BA-0E43-BE0C-A419F644AFD3}" dt="2024-11-29T14:36:07.156" v="444" actId="14100"/>
          <ac:picMkLst>
            <pc:docMk/>
            <pc:sldMk cId="239425890" sldId="847"/>
            <ac:picMk id="4" creationId="{6DB69335-46BD-1AF6-8BAA-A297465297E4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4:50:56.553" v="471" actId="20577"/>
        <pc:sldMkLst>
          <pc:docMk/>
          <pc:sldMk cId="3479398700" sldId="848"/>
        </pc:sldMkLst>
        <pc:spChg chg="mod">
          <ac:chgData name="Barranco Hernandez Jaime" userId="b23b314d-0580-4356-9a34-3803763278f4" providerId="ADAL" clId="{85E01752-51BA-0E43-BE0C-A419F644AFD3}" dt="2024-11-29T14:50:56.553" v="471" actId="20577"/>
          <ac:spMkLst>
            <pc:docMk/>
            <pc:sldMk cId="3479398700" sldId="848"/>
            <ac:spMk id="7" creationId="{C6F4696D-F9FC-91AD-B110-221E36E5F41F}"/>
          </ac:spMkLst>
        </pc:spChg>
        <pc:picChg chg="add mod">
          <ac:chgData name="Barranco Hernandez Jaime" userId="b23b314d-0580-4356-9a34-3803763278f4" providerId="ADAL" clId="{85E01752-51BA-0E43-BE0C-A419F644AFD3}" dt="2024-11-29T14:50:43.255" v="449" actId="14100"/>
          <ac:picMkLst>
            <pc:docMk/>
            <pc:sldMk cId="3479398700" sldId="848"/>
            <ac:picMk id="2" creationId="{C19A852D-14F0-2429-9394-00BFB3C6A57F}"/>
          </ac:picMkLst>
        </pc:picChg>
        <pc:picChg chg="del">
          <ac:chgData name="Barranco Hernandez Jaime" userId="b23b314d-0580-4356-9a34-3803763278f4" providerId="ADAL" clId="{85E01752-51BA-0E43-BE0C-A419F644AFD3}" dt="2024-11-29T14:50:36.610" v="446" actId="478"/>
          <ac:picMkLst>
            <pc:docMk/>
            <pc:sldMk cId="3479398700" sldId="848"/>
            <ac:picMk id="4" creationId="{D720DFBB-A11B-D323-2E7C-DBD71CE18F29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4:58:46.341" v="476" actId="14100"/>
        <pc:sldMkLst>
          <pc:docMk/>
          <pc:sldMk cId="899603060" sldId="849"/>
        </pc:sldMkLst>
        <pc:picChg chg="del">
          <ac:chgData name="Barranco Hernandez Jaime" userId="b23b314d-0580-4356-9a34-3803763278f4" providerId="ADAL" clId="{85E01752-51BA-0E43-BE0C-A419F644AFD3}" dt="2024-11-29T14:58:31.683" v="473" actId="478"/>
          <ac:picMkLst>
            <pc:docMk/>
            <pc:sldMk cId="899603060" sldId="849"/>
            <ac:picMk id="2" creationId="{D7F65A88-A1B7-E812-62DB-0A7AF703E177}"/>
          </ac:picMkLst>
        </pc:picChg>
        <pc:picChg chg="add mod">
          <ac:chgData name="Barranco Hernandez Jaime" userId="b23b314d-0580-4356-9a34-3803763278f4" providerId="ADAL" clId="{85E01752-51BA-0E43-BE0C-A419F644AFD3}" dt="2024-11-29T14:58:46.341" v="476" actId="14100"/>
          <ac:picMkLst>
            <pc:docMk/>
            <pc:sldMk cId="899603060" sldId="849"/>
            <ac:picMk id="4" creationId="{DE719DE7-CED4-3357-AFB3-E60FA5F488F6}"/>
          </ac:picMkLst>
        </pc:picChg>
      </pc:sldChg>
      <pc:sldChg chg="addSp modSp add mod">
        <pc:chgData name="Barranco Hernandez Jaime" userId="b23b314d-0580-4356-9a34-3803763278f4" providerId="ADAL" clId="{85E01752-51BA-0E43-BE0C-A419F644AFD3}" dt="2024-11-29T15:00:31.912" v="482" actId="1076"/>
        <pc:sldMkLst>
          <pc:docMk/>
          <pc:sldMk cId="3757945426" sldId="850"/>
        </pc:sldMkLst>
        <pc:picChg chg="mod modCrop">
          <ac:chgData name="Barranco Hernandez Jaime" userId="b23b314d-0580-4356-9a34-3803763278f4" providerId="ADAL" clId="{85E01752-51BA-0E43-BE0C-A419F644AFD3}" dt="2024-11-29T15:00:22.139" v="480" actId="732"/>
          <ac:picMkLst>
            <pc:docMk/>
            <pc:sldMk cId="3757945426" sldId="850"/>
            <ac:picMk id="2" creationId="{03AAA1BB-3759-DE74-6695-D7A8926C636A}"/>
          </ac:picMkLst>
        </pc:picChg>
        <pc:picChg chg="add mod">
          <ac:chgData name="Barranco Hernandez Jaime" userId="b23b314d-0580-4356-9a34-3803763278f4" providerId="ADAL" clId="{85E01752-51BA-0E43-BE0C-A419F644AFD3}" dt="2024-11-29T15:00:31.912" v="482" actId="1076"/>
          <ac:picMkLst>
            <pc:docMk/>
            <pc:sldMk cId="3757945426" sldId="850"/>
            <ac:picMk id="4" creationId="{649DDA30-9ABB-7353-F4F2-F668C07EF551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5:01:56.171" v="526" actId="14100"/>
        <pc:sldMkLst>
          <pc:docMk/>
          <pc:sldMk cId="2385360314" sldId="851"/>
        </pc:sldMkLst>
        <pc:spChg chg="mod">
          <ac:chgData name="Barranco Hernandez Jaime" userId="b23b314d-0580-4356-9a34-3803763278f4" providerId="ADAL" clId="{85E01752-51BA-0E43-BE0C-A419F644AFD3}" dt="2024-11-29T15:01:16.103" v="522" actId="20577"/>
          <ac:spMkLst>
            <pc:docMk/>
            <pc:sldMk cId="2385360314" sldId="851"/>
            <ac:spMk id="7" creationId="{09ECAA21-52CD-48F7-1768-8D557AE97961}"/>
          </ac:spMkLst>
        </pc:spChg>
        <pc:picChg chg="add mod">
          <ac:chgData name="Barranco Hernandez Jaime" userId="b23b314d-0580-4356-9a34-3803763278f4" providerId="ADAL" clId="{85E01752-51BA-0E43-BE0C-A419F644AFD3}" dt="2024-11-29T15:01:56.171" v="526" actId="14100"/>
          <ac:picMkLst>
            <pc:docMk/>
            <pc:sldMk cId="2385360314" sldId="851"/>
            <ac:picMk id="2" creationId="{8E588E79-34BB-5218-0203-689C78DC0421}"/>
          </ac:picMkLst>
        </pc:picChg>
        <pc:picChg chg="del">
          <ac:chgData name="Barranco Hernandez Jaime" userId="b23b314d-0580-4356-9a34-3803763278f4" providerId="ADAL" clId="{85E01752-51BA-0E43-BE0C-A419F644AFD3}" dt="2024-11-29T15:01:49.962" v="523" actId="478"/>
          <ac:picMkLst>
            <pc:docMk/>
            <pc:sldMk cId="2385360314" sldId="851"/>
            <ac:picMk id="4" creationId="{2B8A3A52-530B-121D-3F43-AE9D9B14C1D5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5:11:59.511" v="548" actId="732"/>
        <pc:sldMkLst>
          <pc:docMk/>
          <pc:sldMk cId="1691351075" sldId="852"/>
        </pc:sldMkLst>
        <pc:picChg chg="del">
          <ac:chgData name="Barranco Hernandez Jaime" userId="b23b314d-0580-4356-9a34-3803763278f4" providerId="ADAL" clId="{85E01752-51BA-0E43-BE0C-A419F644AFD3}" dt="2024-11-29T15:05:54.176" v="528" actId="478"/>
          <ac:picMkLst>
            <pc:docMk/>
            <pc:sldMk cId="1691351075" sldId="852"/>
            <ac:picMk id="2" creationId="{D5FC6FCE-79B8-D189-9727-97A8C032A043}"/>
          </ac:picMkLst>
        </pc:picChg>
        <pc:picChg chg="add mod modCrop">
          <ac:chgData name="Barranco Hernandez Jaime" userId="b23b314d-0580-4356-9a34-3803763278f4" providerId="ADAL" clId="{85E01752-51BA-0E43-BE0C-A419F644AFD3}" dt="2024-11-29T15:11:59.511" v="548" actId="732"/>
          <ac:picMkLst>
            <pc:docMk/>
            <pc:sldMk cId="1691351075" sldId="852"/>
            <ac:picMk id="4" creationId="{8B7E0D1F-7AC0-78C0-170B-848834C25305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5:12:12.244" v="549" actId="732"/>
        <pc:sldMkLst>
          <pc:docMk/>
          <pc:sldMk cId="318083826" sldId="853"/>
        </pc:sldMkLst>
        <pc:picChg chg="add mod modCrop">
          <ac:chgData name="Barranco Hernandez Jaime" userId="b23b314d-0580-4356-9a34-3803763278f4" providerId="ADAL" clId="{85E01752-51BA-0E43-BE0C-A419F644AFD3}" dt="2024-11-29T15:12:12.244" v="549" actId="732"/>
          <ac:picMkLst>
            <pc:docMk/>
            <pc:sldMk cId="318083826" sldId="853"/>
            <ac:picMk id="2" creationId="{89050998-BA04-1F11-B614-8F06912A69E8}"/>
          </ac:picMkLst>
        </pc:picChg>
        <pc:picChg chg="del">
          <ac:chgData name="Barranco Hernandez Jaime" userId="b23b314d-0580-4356-9a34-3803763278f4" providerId="ADAL" clId="{85E01752-51BA-0E43-BE0C-A419F644AFD3}" dt="2024-11-29T15:09:01.544" v="533" actId="478"/>
          <ac:picMkLst>
            <pc:docMk/>
            <pc:sldMk cId="318083826" sldId="853"/>
            <ac:picMk id="4" creationId="{47FFA541-F380-CA75-BD78-37D0A4A9BEEF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5:12:21.943" v="550" actId="732"/>
        <pc:sldMkLst>
          <pc:docMk/>
          <pc:sldMk cId="2061195181" sldId="854"/>
        </pc:sldMkLst>
        <pc:picChg chg="del">
          <ac:chgData name="Barranco Hernandez Jaime" userId="b23b314d-0580-4356-9a34-3803763278f4" providerId="ADAL" clId="{85E01752-51BA-0E43-BE0C-A419F644AFD3}" dt="2024-11-29T15:10:21.496" v="538" actId="478"/>
          <ac:picMkLst>
            <pc:docMk/>
            <pc:sldMk cId="2061195181" sldId="854"/>
            <ac:picMk id="2" creationId="{A8BDE4DA-6468-47B9-75AF-10FCFABC4624}"/>
          </ac:picMkLst>
        </pc:picChg>
        <pc:picChg chg="add mod modCrop">
          <ac:chgData name="Barranco Hernandez Jaime" userId="b23b314d-0580-4356-9a34-3803763278f4" providerId="ADAL" clId="{85E01752-51BA-0E43-BE0C-A419F644AFD3}" dt="2024-11-29T15:12:21.943" v="550" actId="732"/>
          <ac:picMkLst>
            <pc:docMk/>
            <pc:sldMk cId="2061195181" sldId="854"/>
            <ac:picMk id="4" creationId="{C486CA13-03EA-0819-FCCA-CB51A06720C8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5:19:52.320" v="581" actId="14100"/>
        <pc:sldMkLst>
          <pc:docMk/>
          <pc:sldMk cId="3981591463" sldId="855"/>
        </pc:sldMkLst>
        <pc:picChg chg="add del mod modCrop">
          <ac:chgData name="Barranco Hernandez Jaime" userId="b23b314d-0580-4356-9a34-3803763278f4" providerId="ADAL" clId="{85E01752-51BA-0E43-BE0C-A419F644AFD3}" dt="2024-11-29T15:19:39.752" v="577" actId="478"/>
          <ac:picMkLst>
            <pc:docMk/>
            <pc:sldMk cId="3981591463" sldId="855"/>
            <ac:picMk id="2" creationId="{1757F5F6-E9FF-667D-A0D8-E632651184EF}"/>
          </ac:picMkLst>
        </pc:picChg>
        <pc:picChg chg="del">
          <ac:chgData name="Barranco Hernandez Jaime" userId="b23b314d-0580-4356-9a34-3803763278f4" providerId="ADAL" clId="{85E01752-51BA-0E43-BE0C-A419F644AFD3}" dt="2024-11-29T15:11:26.258" v="544" actId="478"/>
          <ac:picMkLst>
            <pc:docMk/>
            <pc:sldMk cId="3981591463" sldId="855"/>
            <ac:picMk id="4" creationId="{A574DF46-D00C-CDDA-612A-8122101AAFE7}"/>
          </ac:picMkLst>
        </pc:picChg>
        <pc:picChg chg="add del mod">
          <ac:chgData name="Barranco Hernandez Jaime" userId="b23b314d-0580-4356-9a34-3803763278f4" providerId="ADAL" clId="{85E01752-51BA-0E43-BE0C-A419F644AFD3}" dt="2024-11-29T15:19:41.849" v="578" actId="478"/>
          <ac:picMkLst>
            <pc:docMk/>
            <pc:sldMk cId="3981591463" sldId="855"/>
            <ac:picMk id="6" creationId="{1A3A027C-50B5-EF41-EE7D-DE99F8FF39BE}"/>
          </ac:picMkLst>
        </pc:picChg>
        <pc:picChg chg="add mod">
          <ac:chgData name="Barranco Hernandez Jaime" userId="b23b314d-0580-4356-9a34-3803763278f4" providerId="ADAL" clId="{85E01752-51BA-0E43-BE0C-A419F644AFD3}" dt="2024-11-29T15:19:52.320" v="581" actId="14100"/>
          <ac:picMkLst>
            <pc:docMk/>
            <pc:sldMk cId="3981591463" sldId="855"/>
            <ac:picMk id="8" creationId="{3EE65295-E113-F10F-D403-234FF700BB3E}"/>
          </ac:picMkLst>
        </pc:picChg>
      </pc:sldChg>
      <pc:sldChg chg="addSp delSp modSp add del mod">
        <pc:chgData name="Barranco Hernandez Jaime" userId="b23b314d-0580-4356-9a34-3803763278f4" providerId="ADAL" clId="{85E01752-51BA-0E43-BE0C-A419F644AFD3}" dt="2024-11-29T15:19:55.050" v="582" actId="2696"/>
        <pc:sldMkLst>
          <pc:docMk/>
          <pc:sldMk cId="1660551071" sldId="856"/>
        </pc:sldMkLst>
        <pc:picChg chg="del">
          <ac:chgData name="Barranco Hernandez Jaime" userId="b23b314d-0580-4356-9a34-3803763278f4" providerId="ADAL" clId="{85E01752-51BA-0E43-BE0C-A419F644AFD3}" dt="2024-11-29T15:12:55.793" v="553" actId="478"/>
          <ac:picMkLst>
            <pc:docMk/>
            <pc:sldMk cId="1660551071" sldId="856"/>
            <ac:picMk id="2" creationId="{92CCA34E-6D24-E19D-82BD-84CE8C0C8CF9}"/>
          </ac:picMkLst>
        </pc:picChg>
        <pc:picChg chg="add del mod">
          <ac:chgData name="Barranco Hernandez Jaime" userId="b23b314d-0580-4356-9a34-3803763278f4" providerId="ADAL" clId="{85E01752-51BA-0E43-BE0C-A419F644AFD3}" dt="2024-11-29T15:13:14.555" v="557" actId="478"/>
          <ac:picMkLst>
            <pc:docMk/>
            <pc:sldMk cId="1660551071" sldId="856"/>
            <ac:picMk id="4" creationId="{8D4DAF47-C4BF-504B-0D8C-C7D71ADF09B3}"/>
          </ac:picMkLst>
        </pc:picChg>
        <pc:picChg chg="add mod">
          <ac:chgData name="Barranco Hernandez Jaime" userId="b23b314d-0580-4356-9a34-3803763278f4" providerId="ADAL" clId="{85E01752-51BA-0E43-BE0C-A419F644AFD3}" dt="2024-11-29T15:13:20.150" v="560" actId="14100"/>
          <ac:picMkLst>
            <pc:docMk/>
            <pc:sldMk cId="1660551071" sldId="856"/>
            <ac:picMk id="6" creationId="{A5BBD726-D0A1-7E9C-24B6-786820608BE8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3374479597" sldId="856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1388211158" sldId="857"/>
        </pc:sldMkLst>
      </pc:sldChg>
      <pc:sldChg chg="addSp delSp modSp add mod">
        <pc:chgData name="Barranco Hernandez Jaime" userId="b23b314d-0580-4356-9a34-3803763278f4" providerId="ADAL" clId="{85E01752-51BA-0E43-BE0C-A419F644AFD3}" dt="2024-11-29T15:14:19.851" v="567"/>
        <pc:sldMkLst>
          <pc:docMk/>
          <pc:sldMk cId="2599699087" sldId="857"/>
        </pc:sldMkLst>
        <pc:picChg chg="add mod">
          <ac:chgData name="Barranco Hernandez Jaime" userId="b23b314d-0580-4356-9a34-3803763278f4" providerId="ADAL" clId="{85E01752-51BA-0E43-BE0C-A419F644AFD3}" dt="2024-11-29T15:14:11.765" v="565" actId="14100"/>
          <ac:picMkLst>
            <pc:docMk/>
            <pc:sldMk cId="2599699087" sldId="857"/>
            <ac:picMk id="2" creationId="{219448BC-A6C4-C33E-7EC8-60337D6C9337}"/>
          </ac:picMkLst>
        </pc:picChg>
        <pc:picChg chg="add mod">
          <ac:chgData name="Barranco Hernandez Jaime" userId="b23b314d-0580-4356-9a34-3803763278f4" providerId="ADAL" clId="{85E01752-51BA-0E43-BE0C-A419F644AFD3}" dt="2024-11-29T15:14:19.851" v="567"/>
          <ac:picMkLst>
            <pc:docMk/>
            <pc:sldMk cId="2599699087" sldId="857"/>
            <ac:picMk id="4" creationId="{A699C831-09E4-00C3-14CE-D04F5AB51D1C}"/>
          </ac:picMkLst>
        </pc:picChg>
        <pc:picChg chg="del">
          <ac:chgData name="Barranco Hernandez Jaime" userId="b23b314d-0580-4356-9a34-3803763278f4" providerId="ADAL" clId="{85E01752-51BA-0E43-BE0C-A419F644AFD3}" dt="2024-11-29T15:14:06.141" v="562" actId="478"/>
          <ac:picMkLst>
            <pc:docMk/>
            <pc:sldMk cId="2599699087" sldId="857"/>
            <ac:picMk id="6" creationId="{15EDA027-4CAD-D2D3-9D48-D80C2BF9130A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768195593" sldId="858"/>
        </pc:sldMkLst>
      </pc:sldChg>
      <pc:sldChg chg="addSp delSp modSp add mod">
        <pc:chgData name="Barranco Hernandez Jaime" userId="b23b314d-0580-4356-9a34-3803763278f4" providerId="ADAL" clId="{85E01752-51BA-0E43-BE0C-A419F644AFD3}" dt="2024-11-29T15:20:50.626" v="586" actId="14100"/>
        <pc:sldMkLst>
          <pc:docMk/>
          <pc:sldMk cId="1646761727" sldId="858"/>
        </pc:sldMkLst>
        <pc:picChg chg="del">
          <ac:chgData name="Barranco Hernandez Jaime" userId="b23b314d-0580-4356-9a34-3803763278f4" providerId="ADAL" clId="{85E01752-51BA-0E43-BE0C-A419F644AFD3}" dt="2024-11-29T15:14:22.309" v="569" actId="478"/>
          <ac:picMkLst>
            <pc:docMk/>
            <pc:sldMk cId="1646761727" sldId="858"/>
            <ac:picMk id="2" creationId="{24653C96-AC9A-2FAC-9FB4-A36AEABE953A}"/>
          </ac:picMkLst>
        </pc:picChg>
        <pc:picChg chg="add del mod">
          <ac:chgData name="Barranco Hernandez Jaime" userId="b23b314d-0580-4356-9a34-3803763278f4" providerId="ADAL" clId="{85E01752-51BA-0E43-BE0C-A419F644AFD3}" dt="2024-11-29T15:20:42.239" v="583" actId="478"/>
          <ac:picMkLst>
            <pc:docMk/>
            <pc:sldMk cId="1646761727" sldId="858"/>
            <ac:picMk id="4" creationId="{F22F6F1C-418F-DE4B-0C03-54B2D5D9AEB9}"/>
          </ac:picMkLst>
        </pc:picChg>
        <pc:picChg chg="add mod">
          <ac:chgData name="Barranco Hernandez Jaime" userId="b23b314d-0580-4356-9a34-3803763278f4" providerId="ADAL" clId="{85E01752-51BA-0E43-BE0C-A419F644AFD3}" dt="2024-11-29T15:20:50.626" v="586" actId="14100"/>
          <ac:picMkLst>
            <pc:docMk/>
            <pc:sldMk cId="1646761727" sldId="858"/>
            <ac:picMk id="6" creationId="{872E886F-F930-88B6-5A7E-589D0E4906B8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1926477262" sldId="859"/>
        </pc:sldMkLst>
      </pc:sldChg>
      <pc:sldChg chg="addSp delSp modSp add mod">
        <pc:chgData name="Barranco Hernandez Jaime" userId="b23b314d-0580-4356-9a34-3803763278f4" providerId="ADAL" clId="{85E01752-51BA-0E43-BE0C-A419F644AFD3}" dt="2024-11-29T15:23:36.519" v="591" actId="14100"/>
        <pc:sldMkLst>
          <pc:docMk/>
          <pc:sldMk cId="4190447635" sldId="859"/>
        </pc:sldMkLst>
        <pc:picChg chg="add mod">
          <ac:chgData name="Barranco Hernandez Jaime" userId="b23b314d-0580-4356-9a34-3803763278f4" providerId="ADAL" clId="{85E01752-51BA-0E43-BE0C-A419F644AFD3}" dt="2024-11-29T15:23:36.519" v="591" actId="14100"/>
          <ac:picMkLst>
            <pc:docMk/>
            <pc:sldMk cId="4190447635" sldId="859"/>
            <ac:picMk id="2" creationId="{2F98E455-236E-2FD5-CF99-700CAB161D09}"/>
          </ac:picMkLst>
        </pc:picChg>
        <pc:picChg chg="del">
          <ac:chgData name="Barranco Hernandez Jaime" userId="b23b314d-0580-4356-9a34-3803763278f4" providerId="ADAL" clId="{85E01752-51BA-0E43-BE0C-A419F644AFD3}" dt="2024-11-29T15:23:30.416" v="588" actId="478"/>
          <ac:picMkLst>
            <pc:docMk/>
            <pc:sldMk cId="4190447635" sldId="859"/>
            <ac:picMk id="6" creationId="{5C33D603-6B89-A152-3296-15D538269D10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2437748095" sldId="860"/>
        </pc:sldMkLst>
      </pc:sldChg>
      <pc:sldChg chg="addSp delSp modSp add mod">
        <pc:chgData name="Barranco Hernandez Jaime" userId="b23b314d-0580-4356-9a34-3803763278f4" providerId="ADAL" clId="{85E01752-51BA-0E43-BE0C-A419F644AFD3}" dt="2024-11-29T15:26:58.406" v="628"/>
        <pc:sldMkLst>
          <pc:docMk/>
          <pc:sldMk cId="3119523567" sldId="860"/>
        </pc:sldMkLst>
        <pc:spChg chg="mod">
          <ac:chgData name="Barranco Hernandez Jaime" userId="b23b314d-0580-4356-9a34-3803763278f4" providerId="ADAL" clId="{85E01752-51BA-0E43-BE0C-A419F644AFD3}" dt="2024-11-29T15:25:13.597" v="622" actId="20577"/>
          <ac:spMkLst>
            <pc:docMk/>
            <pc:sldMk cId="3119523567" sldId="860"/>
            <ac:spMk id="7" creationId="{BBB30420-368C-0366-A547-7F9E4C2D342F}"/>
          </ac:spMkLst>
        </pc:spChg>
        <pc:picChg chg="del">
          <ac:chgData name="Barranco Hernandez Jaime" userId="b23b314d-0580-4356-9a34-3803763278f4" providerId="ADAL" clId="{85E01752-51BA-0E43-BE0C-A419F644AFD3}" dt="2024-11-29T15:25:23.514" v="623" actId="478"/>
          <ac:picMkLst>
            <pc:docMk/>
            <pc:sldMk cId="3119523567" sldId="860"/>
            <ac:picMk id="2" creationId="{BEF8F981-E450-A541-687E-3F7050D63536}"/>
          </ac:picMkLst>
        </pc:picChg>
        <pc:picChg chg="add mod">
          <ac:chgData name="Barranco Hernandez Jaime" userId="b23b314d-0580-4356-9a34-3803763278f4" providerId="ADAL" clId="{85E01752-51BA-0E43-BE0C-A419F644AFD3}" dt="2024-11-29T15:25:34.997" v="626" actId="14100"/>
          <ac:picMkLst>
            <pc:docMk/>
            <pc:sldMk cId="3119523567" sldId="860"/>
            <ac:picMk id="4" creationId="{779EE1DA-CF72-7432-D27C-93DBCBEE3119}"/>
          </ac:picMkLst>
        </pc:picChg>
        <pc:picChg chg="add mod">
          <ac:chgData name="Barranco Hernandez Jaime" userId="b23b314d-0580-4356-9a34-3803763278f4" providerId="ADAL" clId="{85E01752-51BA-0E43-BE0C-A419F644AFD3}" dt="2024-11-29T15:26:58.406" v="628"/>
          <ac:picMkLst>
            <pc:docMk/>
            <pc:sldMk cId="3119523567" sldId="860"/>
            <ac:picMk id="6" creationId="{BC8DC95D-4454-AED8-A8D0-6EAEFAC8CF1E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5:27:14.147" v="633" actId="14100"/>
        <pc:sldMkLst>
          <pc:docMk/>
          <pc:sldMk cId="886188079" sldId="861"/>
        </pc:sldMkLst>
        <pc:picChg chg="add mod">
          <ac:chgData name="Barranco Hernandez Jaime" userId="b23b314d-0580-4356-9a34-3803763278f4" providerId="ADAL" clId="{85E01752-51BA-0E43-BE0C-A419F644AFD3}" dt="2024-11-29T15:27:14.147" v="633" actId="14100"/>
          <ac:picMkLst>
            <pc:docMk/>
            <pc:sldMk cId="886188079" sldId="861"/>
            <ac:picMk id="2" creationId="{6F89D06C-AB7E-F153-F6FC-96C068264BC4}"/>
          </ac:picMkLst>
        </pc:picChg>
        <pc:picChg chg="del">
          <ac:chgData name="Barranco Hernandez Jaime" userId="b23b314d-0580-4356-9a34-3803763278f4" providerId="ADAL" clId="{85E01752-51BA-0E43-BE0C-A419F644AFD3}" dt="2024-11-29T15:27:06.060" v="630" actId="478"/>
          <ac:picMkLst>
            <pc:docMk/>
            <pc:sldMk cId="886188079" sldId="861"/>
            <ac:picMk id="4" creationId="{BA940545-5AB4-8550-76B7-117E702AC0D4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2202746816" sldId="861"/>
        </pc:sldMkLst>
      </pc:sldChg>
      <pc:sldChg chg="addSp delSp modSp add mod">
        <pc:chgData name="Barranco Hernandez Jaime" userId="b23b314d-0580-4356-9a34-3803763278f4" providerId="ADAL" clId="{85E01752-51BA-0E43-BE0C-A419F644AFD3}" dt="2024-11-29T15:27:29.109" v="638" actId="14100"/>
        <pc:sldMkLst>
          <pc:docMk/>
          <pc:sldMk cId="304974872" sldId="862"/>
        </pc:sldMkLst>
        <pc:picChg chg="del">
          <ac:chgData name="Barranco Hernandez Jaime" userId="b23b314d-0580-4356-9a34-3803763278f4" providerId="ADAL" clId="{85E01752-51BA-0E43-BE0C-A419F644AFD3}" dt="2024-11-29T15:27:23.439" v="635" actId="478"/>
          <ac:picMkLst>
            <pc:docMk/>
            <pc:sldMk cId="304974872" sldId="862"/>
            <ac:picMk id="2" creationId="{C2811667-3062-B79A-4DAC-9B66B8522EE0}"/>
          </ac:picMkLst>
        </pc:picChg>
        <pc:picChg chg="add mod">
          <ac:chgData name="Barranco Hernandez Jaime" userId="b23b314d-0580-4356-9a34-3803763278f4" providerId="ADAL" clId="{85E01752-51BA-0E43-BE0C-A419F644AFD3}" dt="2024-11-29T15:27:29.109" v="638" actId="14100"/>
          <ac:picMkLst>
            <pc:docMk/>
            <pc:sldMk cId="304974872" sldId="862"/>
            <ac:picMk id="4" creationId="{DE2110F9-FF71-98AD-9A75-D663151FCE5E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1233167495" sldId="862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528925885" sldId="863"/>
        </pc:sldMkLst>
      </pc:sldChg>
      <pc:sldChg chg="addSp delSp modSp add mod">
        <pc:chgData name="Barranco Hernandez Jaime" userId="b23b314d-0580-4356-9a34-3803763278f4" providerId="ADAL" clId="{85E01752-51BA-0E43-BE0C-A419F644AFD3}" dt="2024-11-29T15:27:43.586" v="643" actId="14100"/>
        <pc:sldMkLst>
          <pc:docMk/>
          <pc:sldMk cId="1117913875" sldId="863"/>
        </pc:sldMkLst>
        <pc:picChg chg="add mod">
          <ac:chgData name="Barranco Hernandez Jaime" userId="b23b314d-0580-4356-9a34-3803763278f4" providerId="ADAL" clId="{85E01752-51BA-0E43-BE0C-A419F644AFD3}" dt="2024-11-29T15:27:43.586" v="643" actId="14100"/>
          <ac:picMkLst>
            <pc:docMk/>
            <pc:sldMk cId="1117913875" sldId="863"/>
            <ac:picMk id="2" creationId="{38AF7179-6526-23EE-D362-77222D2C3C00}"/>
          </ac:picMkLst>
        </pc:picChg>
        <pc:picChg chg="del">
          <ac:chgData name="Barranco Hernandez Jaime" userId="b23b314d-0580-4356-9a34-3803763278f4" providerId="ADAL" clId="{85E01752-51BA-0E43-BE0C-A419F644AFD3}" dt="2024-11-29T15:27:37.495" v="640" actId="478"/>
          <ac:picMkLst>
            <pc:docMk/>
            <pc:sldMk cId="1117913875" sldId="863"/>
            <ac:picMk id="4" creationId="{43B2C868-117F-0E7D-DE8F-219B8CAF56B7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3576498129" sldId="864"/>
        </pc:sldMkLst>
      </pc:sldChg>
      <pc:sldChg chg="addSp delSp modSp add mod">
        <pc:chgData name="Barranco Hernandez Jaime" userId="b23b314d-0580-4356-9a34-3803763278f4" providerId="ADAL" clId="{85E01752-51BA-0E43-BE0C-A419F644AFD3}" dt="2024-11-29T15:28:02.994" v="648" actId="14100"/>
        <pc:sldMkLst>
          <pc:docMk/>
          <pc:sldMk cId="3882013948" sldId="864"/>
        </pc:sldMkLst>
        <pc:picChg chg="del">
          <ac:chgData name="Barranco Hernandez Jaime" userId="b23b314d-0580-4356-9a34-3803763278f4" providerId="ADAL" clId="{85E01752-51BA-0E43-BE0C-A419F644AFD3}" dt="2024-11-29T15:27:57.461" v="645" actId="478"/>
          <ac:picMkLst>
            <pc:docMk/>
            <pc:sldMk cId="3882013948" sldId="864"/>
            <ac:picMk id="2" creationId="{08615799-146E-C13B-6981-B23E91D79D01}"/>
          </ac:picMkLst>
        </pc:picChg>
        <pc:picChg chg="add mod">
          <ac:chgData name="Barranco Hernandez Jaime" userId="b23b314d-0580-4356-9a34-3803763278f4" providerId="ADAL" clId="{85E01752-51BA-0E43-BE0C-A419F644AFD3}" dt="2024-11-29T15:28:02.994" v="648" actId="14100"/>
          <ac:picMkLst>
            <pc:docMk/>
            <pc:sldMk cId="3882013948" sldId="864"/>
            <ac:picMk id="4" creationId="{6A8D466E-9BE9-A2C7-976F-9C1B7153498C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1418308525" sldId="865"/>
        </pc:sldMkLst>
      </pc:sldChg>
      <pc:sldChg chg="addSp delSp modSp add mod">
        <pc:chgData name="Barranco Hernandez Jaime" userId="b23b314d-0580-4356-9a34-3803763278f4" providerId="ADAL" clId="{85E01752-51BA-0E43-BE0C-A419F644AFD3}" dt="2024-11-29T15:28:56.744" v="653" actId="14100"/>
        <pc:sldMkLst>
          <pc:docMk/>
          <pc:sldMk cId="2502937196" sldId="865"/>
        </pc:sldMkLst>
        <pc:picChg chg="add mod">
          <ac:chgData name="Barranco Hernandez Jaime" userId="b23b314d-0580-4356-9a34-3803763278f4" providerId="ADAL" clId="{85E01752-51BA-0E43-BE0C-A419F644AFD3}" dt="2024-11-29T15:28:56.744" v="653" actId="14100"/>
          <ac:picMkLst>
            <pc:docMk/>
            <pc:sldMk cId="2502937196" sldId="865"/>
            <ac:picMk id="2" creationId="{1AB7248E-86A1-8289-3C4B-84DE7B601875}"/>
          </ac:picMkLst>
        </pc:picChg>
        <pc:picChg chg="del">
          <ac:chgData name="Barranco Hernandez Jaime" userId="b23b314d-0580-4356-9a34-3803763278f4" providerId="ADAL" clId="{85E01752-51BA-0E43-BE0C-A419F644AFD3}" dt="2024-11-29T15:28:47.651" v="650" actId="478"/>
          <ac:picMkLst>
            <pc:docMk/>
            <pc:sldMk cId="2502937196" sldId="865"/>
            <ac:picMk id="4" creationId="{B1AEC169-8B0A-DE33-E0EA-2B2B3237C1A1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5:31:46.675" v="658" actId="14100"/>
        <pc:sldMkLst>
          <pc:docMk/>
          <pc:sldMk cId="1198555580" sldId="866"/>
        </pc:sldMkLst>
        <pc:picChg chg="del">
          <ac:chgData name="Barranco Hernandez Jaime" userId="b23b314d-0580-4356-9a34-3803763278f4" providerId="ADAL" clId="{85E01752-51BA-0E43-BE0C-A419F644AFD3}" dt="2024-11-29T15:31:40.976" v="655" actId="478"/>
          <ac:picMkLst>
            <pc:docMk/>
            <pc:sldMk cId="1198555580" sldId="866"/>
            <ac:picMk id="2" creationId="{F48027C1-18E8-147D-6490-669026B7BE67}"/>
          </ac:picMkLst>
        </pc:picChg>
        <pc:picChg chg="add mod">
          <ac:chgData name="Barranco Hernandez Jaime" userId="b23b314d-0580-4356-9a34-3803763278f4" providerId="ADAL" clId="{85E01752-51BA-0E43-BE0C-A419F644AFD3}" dt="2024-11-29T15:31:46.675" v="658" actId="14100"/>
          <ac:picMkLst>
            <pc:docMk/>
            <pc:sldMk cId="1198555580" sldId="866"/>
            <ac:picMk id="4" creationId="{984588C3-AA04-1248-3504-B03BCC10FC23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1506647737" sldId="866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1356635193" sldId="867"/>
        </pc:sldMkLst>
      </pc:sldChg>
      <pc:sldChg chg="addSp delSp modSp add mod">
        <pc:chgData name="Barranco Hernandez Jaime" userId="b23b314d-0580-4356-9a34-3803763278f4" providerId="ADAL" clId="{85E01752-51BA-0E43-BE0C-A419F644AFD3}" dt="2024-11-29T15:32:02.194" v="663" actId="14100"/>
        <pc:sldMkLst>
          <pc:docMk/>
          <pc:sldMk cId="2113745525" sldId="867"/>
        </pc:sldMkLst>
        <pc:picChg chg="add mod">
          <ac:chgData name="Barranco Hernandez Jaime" userId="b23b314d-0580-4356-9a34-3803763278f4" providerId="ADAL" clId="{85E01752-51BA-0E43-BE0C-A419F644AFD3}" dt="2024-11-29T15:32:02.194" v="663" actId="14100"/>
          <ac:picMkLst>
            <pc:docMk/>
            <pc:sldMk cId="2113745525" sldId="867"/>
            <ac:picMk id="2" creationId="{DB7F6B21-A88F-A35B-45B4-534486A2A1B9}"/>
          </ac:picMkLst>
        </pc:picChg>
        <pc:picChg chg="del">
          <ac:chgData name="Barranco Hernandez Jaime" userId="b23b314d-0580-4356-9a34-3803763278f4" providerId="ADAL" clId="{85E01752-51BA-0E43-BE0C-A419F644AFD3}" dt="2024-11-29T15:31:55.152" v="660" actId="478"/>
          <ac:picMkLst>
            <pc:docMk/>
            <pc:sldMk cId="2113745525" sldId="867"/>
            <ac:picMk id="4" creationId="{BF2BEEDF-3E0F-2629-9052-BF7E0C94C61B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326342525" sldId="868"/>
        </pc:sldMkLst>
      </pc:sldChg>
      <pc:sldChg chg="addSp delSp modSp add mod">
        <pc:chgData name="Barranco Hernandez Jaime" userId="b23b314d-0580-4356-9a34-3803763278f4" providerId="ADAL" clId="{85E01752-51BA-0E43-BE0C-A419F644AFD3}" dt="2024-11-29T15:37:05.666" v="700" actId="20577"/>
        <pc:sldMkLst>
          <pc:docMk/>
          <pc:sldMk cId="826920272" sldId="868"/>
        </pc:sldMkLst>
        <pc:spChg chg="mod">
          <ac:chgData name="Barranco Hernandez Jaime" userId="b23b314d-0580-4356-9a34-3803763278f4" providerId="ADAL" clId="{85E01752-51BA-0E43-BE0C-A419F644AFD3}" dt="2024-11-29T15:37:05.666" v="700" actId="20577"/>
          <ac:spMkLst>
            <pc:docMk/>
            <pc:sldMk cId="826920272" sldId="868"/>
            <ac:spMk id="7" creationId="{AFF70251-95FC-F05B-0136-916148000EA5}"/>
          </ac:spMkLst>
        </pc:spChg>
        <pc:picChg chg="del">
          <ac:chgData name="Barranco Hernandez Jaime" userId="b23b314d-0580-4356-9a34-3803763278f4" providerId="ADAL" clId="{85E01752-51BA-0E43-BE0C-A419F644AFD3}" dt="2024-11-29T15:32:24.463" v="665" actId="478"/>
          <ac:picMkLst>
            <pc:docMk/>
            <pc:sldMk cId="826920272" sldId="868"/>
            <ac:picMk id="2" creationId="{73C82030-A1F1-A7BE-2998-018AD4CC1C2D}"/>
          </ac:picMkLst>
        </pc:picChg>
        <pc:picChg chg="add mod">
          <ac:chgData name="Barranco Hernandez Jaime" userId="b23b314d-0580-4356-9a34-3803763278f4" providerId="ADAL" clId="{85E01752-51BA-0E43-BE0C-A419F644AFD3}" dt="2024-11-29T15:32:30.909" v="668" actId="14100"/>
          <ac:picMkLst>
            <pc:docMk/>
            <pc:sldMk cId="826920272" sldId="868"/>
            <ac:picMk id="4" creationId="{9513D9BB-5AF8-6A04-43F2-BCDBC8960DA3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5:37:12.437" v="701"/>
        <pc:sldMkLst>
          <pc:docMk/>
          <pc:sldMk cId="669748425" sldId="869"/>
        </pc:sldMkLst>
        <pc:spChg chg="mod">
          <ac:chgData name="Barranco Hernandez Jaime" userId="b23b314d-0580-4356-9a34-3803763278f4" providerId="ADAL" clId="{85E01752-51BA-0E43-BE0C-A419F644AFD3}" dt="2024-11-29T15:37:12.437" v="701"/>
          <ac:spMkLst>
            <pc:docMk/>
            <pc:sldMk cId="669748425" sldId="869"/>
            <ac:spMk id="7" creationId="{56AA8D02-34A0-3695-7288-D057008716D3}"/>
          </ac:spMkLst>
        </pc:spChg>
        <pc:picChg chg="add mod">
          <ac:chgData name="Barranco Hernandez Jaime" userId="b23b314d-0580-4356-9a34-3803763278f4" providerId="ADAL" clId="{85E01752-51BA-0E43-BE0C-A419F644AFD3}" dt="2024-11-29T15:33:13.759" v="673" actId="14100"/>
          <ac:picMkLst>
            <pc:docMk/>
            <pc:sldMk cId="669748425" sldId="869"/>
            <ac:picMk id="2" creationId="{9151A9C9-E785-5463-8404-C5FEB4807515}"/>
          </ac:picMkLst>
        </pc:picChg>
        <pc:picChg chg="del">
          <ac:chgData name="Barranco Hernandez Jaime" userId="b23b314d-0580-4356-9a34-3803763278f4" providerId="ADAL" clId="{85E01752-51BA-0E43-BE0C-A419F644AFD3}" dt="2024-11-29T15:33:08.008" v="670" actId="478"/>
          <ac:picMkLst>
            <pc:docMk/>
            <pc:sldMk cId="669748425" sldId="869"/>
            <ac:picMk id="4" creationId="{A20EEA33-5C9A-9973-A749-4816A2942BFC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3569129234" sldId="869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2394160842" sldId="870"/>
        </pc:sldMkLst>
      </pc:sldChg>
      <pc:sldChg chg="addSp delSp modSp add mod">
        <pc:chgData name="Barranco Hernandez Jaime" userId="b23b314d-0580-4356-9a34-3803763278f4" providerId="ADAL" clId="{85E01752-51BA-0E43-BE0C-A419F644AFD3}" dt="2024-11-29T15:37:15.303" v="702"/>
        <pc:sldMkLst>
          <pc:docMk/>
          <pc:sldMk cId="4001674124" sldId="870"/>
        </pc:sldMkLst>
        <pc:spChg chg="mod">
          <ac:chgData name="Barranco Hernandez Jaime" userId="b23b314d-0580-4356-9a34-3803763278f4" providerId="ADAL" clId="{85E01752-51BA-0E43-BE0C-A419F644AFD3}" dt="2024-11-29T15:37:15.303" v="702"/>
          <ac:spMkLst>
            <pc:docMk/>
            <pc:sldMk cId="4001674124" sldId="870"/>
            <ac:spMk id="7" creationId="{64EE38BB-A1A4-D0F4-14E6-EAA34FD2744B}"/>
          </ac:spMkLst>
        </pc:spChg>
        <pc:picChg chg="del">
          <ac:chgData name="Barranco Hernandez Jaime" userId="b23b314d-0580-4356-9a34-3803763278f4" providerId="ADAL" clId="{85E01752-51BA-0E43-BE0C-A419F644AFD3}" dt="2024-11-29T15:34:33.920" v="675" actId="478"/>
          <ac:picMkLst>
            <pc:docMk/>
            <pc:sldMk cId="4001674124" sldId="870"/>
            <ac:picMk id="2" creationId="{6A1E0B5E-F60F-45B1-3284-4DC5A2050CB0}"/>
          </ac:picMkLst>
        </pc:picChg>
        <pc:picChg chg="add mod">
          <ac:chgData name="Barranco Hernandez Jaime" userId="b23b314d-0580-4356-9a34-3803763278f4" providerId="ADAL" clId="{85E01752-51BA-0E43-BE0C-A419F644AFD3}" dt="2024-11-29T15:34:39.613" v="678" actId="14100"/>
          <ac:picMkLst>
            <pc:docMk/>
            <pc:sldMk cId="4001674124" sldId="870"/>
            <ac:picMk id="4" creationId="{2CB1783F-8FB8-77BA-7678-FA122ABC24C5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827991108" sldId="871"/>
        </pc:sldMkLst>
      </pc:sldChg>
      <pc:sldChg chg="addSp delSp modSp add mod">
        <pc:chgData name="Barranco Hernandez Jaime" userId="b23b314d-0580-4356-9a34-3803763278f4" providerId="ADAL" clId="{85E01752-51BA-0E43-BE0C-A419F644AFD3}" dt="2024-11-29T15:37:17.119" v="703"/>
        <pc:sldMkLst>
          <pc:docMk/>
          <pc:sldMk cId="1242990018" sldId="871"/>
        </pc:sldMkLst>
        <pc:spChg chg="mod">
          <ac:chgData name="Barranco Hernandez Jaime" userId="b23b314d-0580-4356-9a34-3803763278f4" providerId="ADAL" clId="{85E01752-51BA-0E43-BE0C-A419F644AFD3}" dt="2024-11-29T15:37:17.119" v="703"/>
          <ac:spMkLst>
            <pc:docMk/>
            <pc:sldMk cId="1242990018" sldId="871"/>
            <ac:spMk id="7" creationId="{ACD53E8D-F8E0-EACC-3D71-895376EFB524}"/>
          </ac:spMkLst>
        </pc:spChg>
        <pc:picChg chg="add mod">
          <ac:chgData name="Barranco Hernandez Jaime" userId="b23b314d-0580-4356-9a34-3803763278f4" providerId="ADAL" clId="{85E01752-51BA-0E43-BE0C-A419F644AFD3}" dt="2024-11-29T15:35:53.412" v="683" actId="14100"/>
          <ac:picMkLst>
            <pc:docMk/>
            <pc:sldMk cId="1242990018" sldId="871"/>
            <ac:picMk id="2" creationId="{EA54B96B-4881-1D93-0315-B686A5D977B2}"/>
          </ac:picMkLst>
        </pc:picChg>
        <pc:picChg chg="del">
          <ac:chgData name="Barranco Hernandez Jaime" userId="b23b314d-0580-4356-9a34-3803763278f4" providerId="ADAL" clId="{85E01752-51BA-0E43-BE0C-A419F644AFD3}" dt="2024-11-29T15:35:43.998" v="680" actId="478"/>
          <ac:picMkLst>
            <pc:docMk/>
            <pc:sldMk cId="1242990018" sldId="871"/>
            <ac:picMk id="4" creationId="{7DA4145E-4A21-1933-592A-B57691A2ED77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2327607480" sldId="872"/>
        </pc:sldMkLst>
      </pc:sldChg>
      <pc:sldChg chg="addSp delSp modSp add mod">
        <pc:chgData name="Barranco Hernandez Jaime" userId="b23b314d-0580-4356-9a34-3803763278f4" providerId="ADAL" clId="{85E01752-51BA-0E43-BE0C-A419F644AFD3}" dt="2024-11-29T15:37:19.032" v="704"/>
        <pc:sldMkLst>
          <pc:docMk/>
          <pc:sldMk cId="2437873569" sldId="872"/>
        </pc:sldMkLst>
        <pc:spChg chg="mod">
          <ac:chgData name="Barranco Hernandez Jaime" userId="b23b314d-0580-4356-9a34-3803763278f4" providerId="ADAL" clId="{85E01752-51BA-0E43-BE0C-A419F644AFD3}" dt="2024-11-29T15:37:19.032" v="704"/>
          <ac:spMkLst>
            <pc:docMk/>
            <pc:sldMk cId="2437873569" sldId="872"/>
            <ac:spMk id="7" creationId="{66679467-14A0-393D-E5C1-134DE0D618A1}"/>
          </ac:spMkLst>
        </pc:spChg>
        <pc:picChg chg="del">
          <ac:chgData name="Barranco Hernandez Jaime" userId="b23b314d-0580-4356-9a34-3803763278f4" providerId="ADAL" clId="{85E01752-51BA-0E43-BE0C-A419F644AFD3}" dt="2024-11-29T15:36:17.430" v="685" actId="478"/>
          <ac:picMkLst>
            <pc:docMk/>
            <pc:sldMk cId="2437873569" sldId="872"/>
            <ac:picMk id="2" creationId="{164AE626-AF9F-ACC4-69C5-4E4FAB3B3E58}"/>
          </ac:picMkLst>
        </pc:picChg>
        <pc:picChg chg="add mod">
          <ac:chgData name="Barranco Hernandez Jaime" userId="b23b314d-0580-4356-9a34-3803763278f4" providerId="ADAL" clId="{85E01752-51BA-0E43-BE0C-A419F644AFD3}" dt="2024-11-29T15:36:32.909" v="689" actId="1035"/>
          <ac:picMkLst>
            <pc:docMk/>
            <pc:sldMk cId="2437873569" sldId="872"/>
            <ac:picMk id="4" creationId="{25F40AA2-864F-85DD-91B1-B52811FED7A0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140130163" sldId="873"/>
        </pc:sldMkLst>
      </pc:sldChg>
      <pc:sldChg chg="addSp delSp modSp add mod">
        <pc:chgData name="Barranco Hernandez Jaime" userId="b23b314d-0580-4356-9a34-3803763278f4" providerId="ADAL" clId="{85E01752-51BA-0E43-BE0C-A419F644AFD3}" dt="2024-11-29T15:50:12.925" v="833" actId="1076"/>
        <pc:sldMkLst>
          <pc:docMk/>
          <pc:sldMk cId="1412942272" sldId="873"/>
        </pc:sldMkLst>
        <pc:spChg chg="add mod">
          <ac:chgData name="Barranco Hernandez Jaime" userId="b23b314d-0580-4356-9a34-3803763278f4" providerId="ADAL" clId="{85E01752-51BA-0E43-BE0C-A419F644AFD3}" dt="2024-11-29T15:46:02.782" v="736" actId="1076"/>
          <ac:spMkLst>
            <pc:docMk/>
            <pc:sldMk cId="1412942272" sldId="873"/>
            <ac:spMk id="6" creationId="{8701EEF0-229B-3340-A469-EF1204E6B84B}"/>
          </ac:spMkLst>
        </pc:spChg>
        <pc:spChg chg="mod">
          <ac:chgData name="Barranco Hernandez Jaime" userId="b23b314d-0580-4356-9a34-3803763278f4" providerId="ADAL" clId="{85E01752-51BA-0E43-BE0C-A419F644AFD3}" dt="2024-11-29T15:46:11.020" v="738" actId="20577"/>
          <ac:spMkLst>
            <pc:docMk/>
            <pc:sldMk cId="1412942272" sldId="873"/>
            <ac:spMk id="7" creationId="{28B2AD8D-2E76-0667-84EE-BE734D4C1A73}"/>
          </ac:spMkLst>
        </pc:spChg>
        <pc:spChg chg="add mod">
          <ac:chgData name="Barranco Hernandez Jaime" userId="b23b314d-0580-4356-9a34-3803763278f4" providerId="ADAL" clId="{85E01752-51BA-0E43-BE0C-A419F644AFD3}" dt="2024-11-29T15:48:33.396" v="787" actId="1076"/>
          <ac:spMkLst>
            <pc:docMk/>
            <pc:sldMk cId="1412942272" sldId="873"/>
            <ac:spMk id="8" creationId="{93CC4B79-0A12-8970-E09D-E902C394639F}"/>
          </ac:spMkLst>
        </pc:spChg>
        <pc:spChg chg="add mod">
          <ac:chgData name="Barranco Hernandez Jaime" userId="b23b314d-0580-4356-9a34-3803763278f4" providerId="ADAL" clId="{85E01752-51BA-0E43-BE0C-A419F644AFD3}" dt="2024-11-29T15:49:40.191" v="810" actId="1076"/>
          <ac:spMkLst>
            <pc:docMk/>
            <pc:sldMk cId="1412942272" sldId="873"/>
            <ac:spMk id="9" creationId="{01221809-9CCE-C455-55CA-CA118D072423}"/>
          </ac:spMkLst>
        </pc:spChg>
        <pc:spChg chg="add mod">
          <ac:chgData name="Barranco Hernandez Jaime" userId="b23b314d-0580-4356-9a34-3803763278f4" providerId="ADAL" clId="{85E01752-51BA-0E43-BE0C-A419F644AFD3}" dt="2024-11-29T15:50:12.925" v="833" actId="1076"/>
          <ac:spMkLst>
            <pc:docMk/>
            <pc:sldMk cId="1412942272" sldId="873"/>
            <ac:spMk id="11" creationId="{606C42BB-4ED0-1392-E650-5EEF1C6EE1F8}"/>
          </ac:spMkLst>
        </pc:spChg>
        <pc:picChg chg="add mod">
          <ac:chgData name="Barranco Hernandez Jaime" userId="b23b314d-0580-4356-9a34-3803763278f4" providerId="ADAL" clId="{85E01752-51BA-0E43-BE0C-A419F644AFD3}" dt="2024-11-29T15:45:49.945" v="733" actId="14100"/>
          <ac:picMkLst>
            <pc:docMk/>
            <pc:sldMk cId="1412942272" sldId="873"/>
            <ac:picMk id="2" creationId="{F124BDD6-054A-C2B1-F409-F6E63806613E}"/>
          </ac:picMkLst>
        </pc:picChg>
        <pc:picChg chg="del">
          <ac:chgData name="Barranco Hernandez Jaime" userId="b23b314d-0580-4356-9a34-3803763278f4" providerId="ADAL" clId="{85E01752-51BA-0E43-BE0C-A419F644AFD3}" dt="2024-11-29T15:45:29.132" v="706" actId="478"/>
          <ac:picMkLst>
            <pc:docMk/>
            <pc:sldMk cId="1412942272" sldId="873"/>
            <ac:picMk id="4" creationId="{56AC8E3D-CC0A-BC73-FEE0-B9A971C1BB08}"/>
          </ac:picMkLst>
        </pc:picChg>
        <pc:picChg chg="add mod">
          <ac:chgData name="Barranco Hernandez Jaime" userId="b23b314d-0580-4356-9a34-3803763278f4" providerId="ADAL" clId="{85E01752-51BA-0E43-BE0C-A419F644AFD3}" dt="2024-11-29T15:49:48.559" v="812"/>
          <ac:picMkLst>
            <pc:docMk/>
            <pc:sldMk cId="1412942272" sldId="873"/>
            <ac:picMk id="10" creationId="{64A8FDB3-31E0-E72F-AC36-79295D5E3484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2749760320" sldId="874"/>
        </pc:sldMkLst>
      </pc:sldChg>
      <pc:sldChg chg="addSp delSp modSp add mod">
        <pc:chgData name="Barranco Hernandez Jaime" userId="b23b314d-0580-4356-9a34-3803763278f4" providerId="ADAL" clId="{85E01752-51BA-0E43-BE0C-A419F644AFD3}" dt="2024-11-29T15:46:47.386" v="745" actId="1076"/>
        <pc:sldMkLst>
          <pc:docMk/>
          <pc:sldMk cId="3656280460" sldId="874"/>
        </pc:sldMkLst>
        <pc:picChg chg="del">
          <ac:chgData name="Barranco Hernandez Jaime" userId="b23b314d-0580-4356-9a34-3803763278f4" providerId="ADAL" clId="{85E01752-51BA-0E43-BE0C-A419F644AFD3}" dt="2024-11-29T15:46:28.638" v="740" actId="478"/>
          <ac:picMkLst>
            <pc:docMk/>
            <pc:sldMk cId="3656280460" sldId="874"/>
            <ac:picMk id="2" creationId="{6999413B-6BD0-00AC-4BD9-DD4CCA2B75FC}"/>
          </ac:picMkLst>
        </pc:picChg>
        <pc:picChg chg="add mod">
          <ac:chgData name="Barranco Hernandez Jaime" userId="b23b314d-0580-4356-9a34-3803763278f4" providerId="ADAL" clId="{85E01752-51BA-0E43-BE0C-A419F644AFD3}" dt="2024-11-29T15:46:47.386" v="745" actId="1076"/>
          <ac:picMkLst>
            <pc:docMk/>
            <pc:sldMk cId="3656280460" sldId="874"/>
            <ac:picMk id="4" creationId="{7698A655-3C1E-3A9D-906E-DD3F2780F2BB}"/>
          </ac:picMkLst>
        </pc:picChg>
      </pc:sldChg>
      <pc:sldChg chg="addSp delSp modSp add mod">
        <pc:chgData name="Barranco Hernandez Jaime" userId="b23b314d-0580-4356-9a34-3803763278f4" providerId="ADAL" clId="{85E01752-51BA-0E43-BE0C-A419F644AFD3}" dt="2024-11-29T15:51:22.422" v="858" actId="1076"/>
        <pc:sldMkLst>
          <pc:docMk/>
          <pc:sldMk cId="2917743368" sldId="875"/>
        </pc:sldMkLst>
        <pc:spChg chg="del">
          <ac:chgData name="Barranco Hernandez Jaime" userId="b23b314d-0580-4356-9a34-3803763278f4" providerId="ADAL" clId="{85E01752-51BA-0E43-BE0C-A419F644AFD3}" dt="2024-11-29T15:50:42.271" v="853" actId="478"/>
          <ac:spMkLst>
            <pc:docMk/>
            <pc:sldMk cId="2917743368" sldId="875"/>
            <ac:spMk id="6" creationId="{5506315F-B0B0-1A88-11D8-6F5FE1025AB1}"/>
          </ac:spMkLst>
        </pc:spChg>
        <pc:spChg chg="mod">
          <ac:chgData name="Barranco Hernandez Jaime" userId="b23b314d-0580-4356-9a34-3803763278f4" providerId="ADAL" clId="{85E01752-51BA-0E43-BE0C-A419F644AFD3}" dt="2024-11-29T15:50:38.162" v="851" actId="20577"/>
          <ac:spMkLst>
            <pc:docMk/>
            <pc:sldMk cId="2917743368" sldId="875"/>
            <ac:spMk id="7" creationId="{A8C8A061-FD56-E5C1-12DD-DD73F75038DC}"/>
          </ac:spMkLst>
        </pc:spChg>
        <pc:picChg chg="add mod">
          <ac:chgData name="Barranco Hernandez Jaime" userId="b23b314d-0580-4356-9a34-3803763278f4" providerId="ADAL" clId="{85E01752-51BA-0E43-BE0C-A419F644AFD3}" dt="2024-11-29T15:51:22.422" v="858" actId="1076"/>
          <ac:picMkLst>
            <pc:docMk/>
            <pc:sldMk cId="2917743368" sldId="875"/>
            <ac:picMk id="2" creationId="{8F631756-B3E9-D25D-D0E6-303438987C6C}"/>
          </ac:picMkLst>
        </pc:picChg>
        <pc:picChg chg="del">
          <ac:chgData name="Barranco Hernandez Jaime" userId="b23b314d-0580-4356-9a34-3803763278f4" providerId="ADAL" clId="{85E01752-51BA-0E43-BE0C-A419F644AFD3}" dt="2024-11-29T15:50:40.144" v="852" actId="478"/>
          <ac:picMkLst>
            <pc:docMk/>
            <pc:sldMk cId="2917743368" sldId="875"/>
            <ac:picMk id="4" creationId="{5FC615C0-D59D-5E82-8989-82650ADC7C40}"/>
          </ac:picMkLst>
        </pc:picChg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3550625854" sldId="876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726334995" sldId="877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3127170213" sldId="878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4104693183" sldId="879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1545478962" sldId="880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2256142779" sldId="881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1675512150" sldId="882"/>
        </pc:sldMkLst>
      </pc:sldChg>
      <pc:sldChg chg="del">
        <pc:chgData name="Barranco Hernandez Jaime" userId="b23b314d-0580-4356-9a34-3803763278f4" providerId="ADAL" clId="{85E01752-51BA-0E43-BE0C-A419F644AFD3}" dt="2024-11-29T12:22:46.935" v="102" actId="2696"/>
        <pc:sldMkLst>
          <pc:docMk/>
          <pc:sldMk cId="469965589" sldId="883"/>
        </pc:sldMkLst>
      </pc:sldChg>
      <pc:sldMasterChg chg="modSp modSldLayout">
        <pc:chgData name="Barranco Hernandez Jaime" userId="b23b314d-0580-4356-9a34-3803763278f4" providerId="ADAL" clId="{85E01752-51BA-0E43-BE0C-A419F644AFD3}" dt="2024-11-29T12:23:22.680" v="103"/>
        <pc:sldMasterMkLst>
          <pc:docMk/>
          <pc:sldMasterMk cId="331722458" sldId="2147483763"/>
        </pc:sldMasterMkLst>
        <pc:spChg chg="mod">
          <ac:chgData name="Barranco Hernandez Jaime" userId="b23b314d-0580-4356-9a34-3803763278f4" providerId="ADAL" clId="{85E01752-51BA-0E43-BE0C-A419F644AFD3}" dt="2024-11-29T12:23:22.680" v="103"/>
          <ac:spMkLst>
            <pc:docMk/>
            <pc:sldMasterMk cId="331722458" sldId="2147483763"/>
            <ac:spMk id="2" creationId="{00000000-0000-0000-0000-000000000000}"/>
          </ac:spMkLst>
        </pc:spChg>
        <pc:spChg chg="mod">
          <ac:chgData name="Barranco Hernandez Jaime" userId="b23b314d-0580-4356-9a34-3803763278f4" providerId="ADAL" clId="{85E01752-51BA-0E43-BE0C-A419F644AFD3}" dt="2024-11-29T12:23:22.680" v="103"/>
          <ac:spMkLst>
            <pc:docMk/>
            <pc:sldMasterMk cId="331722458" sldId="2147483763"/>
            <ac:spMk id="3" creationId="{00000000-0000-0000-0000-000000000000}"/>
          </ac:spMkLst>
        </pc:spChg>
        <pc:spChg chg="mod">
          <ac:chgData name="Barranco Hernandez Jaime" userId="b23b314d-0580-4356-9a34-3803763278f4" providerId="ADAL" clId="{85E01752-51BA-0E43-BE0C-A419F644AFD3}" dt="2024-11-29T12:23:22.680" v="103"/>
          <ac:spMkLst>
            <pc:docMk/>
            <pc:sldMasterMk cId="331722458" sldId="2147483763"/>
            <ac:spMk id="4" creationId="{00000000-0000-0000-0000-000000000000}"/>
          </ac:spMkLst>
        </pc:spChg>
        <pc:spChg chg="mod">
          <ac:chgData name="Barranco Hernandez Jaime" userId="b23b314d-0580-4356-9a34-3803763278f4" providerId="ADAL" clId="{85E01752-51BA-0E43-BE0C-A419F644AFD3}" dt="2024-11-29T12:23:22.680" v="103"/>
          <ac:spMkLst>
            <pc:docMk/>
            <pc:sldMasterMk cId="331722458" sldId="2147483763"/>
            <ac:spMk id="5" creationId="{00000000-0000-0000-0000-000000000000}"/>
          </ac:spMkLst>
        </pc:spChg>
        <pc:spChg chg="mod">
          <ac:chgData name="Barranco Hernandez Jaime" userId="b23b314d-0580-4356-9a34-3803763278f4" providerId="ADAL" clId="{85E01752-51BA-0E43-BE0C-A419F644AFD3}" dt="2024-11-29T12:23:22.680" v="103"/>
          <ac:spMkLst>
            <pc:docMk/>
            <pc:sldMasterMk cId="331722458" sldId="2147483763"/>
            <ac:spMk id="6" creationId="{00000000-0000-0000-0000-000000000000}"/>
          </ac:spMkLst>
        </pc:sp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1836999714" sldId="2147483764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36999714" sldId="2147483764"/>
              <ac:spMk id="2" creationId="{9BAB171B-C3A4-4557-1E13-20F09DBC3055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36999714" sldId="2147483764"/>
              <ac:spMk id="6" creationId="{6E631C47-F2A2-9BB2-DBB1-BE5B1FDF1869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36999714" sldId="2147483764"/>
              <ac:spMk id="7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36999714" sldId="2147483764"/>
              <ac:spMk id="8" creationId="{26F02FD8-6A90-5053-B217-1C484564687A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3546676621" sldId="2147483766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3546676621" sldId="2147483766"/>
              <ac:spMk id="5" creationId="{7726B9BA-DE2B-EA9E-FA15-D4404E9E5AA3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3546676621" sldId="2147483766"/>
              <ac:spMk id="6" creationId="{9CD7C1CA-5DDA-E379-EF19-34F7C46C66E3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3546676621" sldId="2147483766"/>
              <ac:spMk id="7" creationId="{6E65DDC2-5C87-092F-F111-65C704A2484F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3546676621" sldId="2147483766"/>
              <ac:spMk id="14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3546676621" sldId="2147483766"/>
              <ac:spMk id="23" creationId="{00000000-0000-0000-0000-000000000000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1874198007" sldId="2147483767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74198007" sldId="2147483767"/>
              <ac:spMk id="5" creationId="{1403E228-B215-2F68-3633-1BE08E253069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74198007" sldId="2147483767"/>
              <ac:spMk id="6" creationId="{B35D44ED-7585-AB11-FA87-39F627933CAE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74198007" sldId="2147483767"/>
              <ac:spMk id="7" creationId="{23B0277F-C350-AE04-D9D0-88730D51619F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74198007" sldId="2147483767"/>
              <ac:spMk id="8" creationId="{A82D1D95-DBC2-4B4A-A24B-91EAEFF949AF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74198007" sldId="2147483767"/>
              <ac:spMk id="14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874198007" sldId="2147483767"/>
              <ac:spMk id="23" creationId="{00000000-0000-0000-0000-000000000000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226644049" sldId="2147483768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26644049" sldId="2147483768"/>
              <ac:spMk id="5" creationId="{1403E228-B215-2F68-3633-1BE08E253069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26644049" sldId="2147483768"/>
              <ac:spMk id="6" creationId="{B35D44ED-7585-AB11-FA87-39F627933CAE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26644049" sldId="2147483768"/>
              <ac:spMk id="7" creationId="{23B0277F-C350-AE04-D9D0-88730D51619F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26644049" sldId="2147483768"/>
              <ac:spMk id="8" creationId="{A82D1D95-DBC2-4B4A-A24B-91EAEFF949AF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26644049" sldId="2147483768"/>
              <ac:spMk id="14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26644049" sldId="2147483768"/>
              <ac:spMk id="23" creationId="{00000000-0000-0000-0000-000000000000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4258918260" sldId="2147483769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4258918260" sldId="2147483769"/>
              <ac:spMk id="2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4258918260" sldId="2147483769"/>
              <ac:spMk id="3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4258918260" sldId="2147483769"/>
              <ac:spMk id="7" creationId="{C656BEB2-180A-C8F7-9BB2-C8699FD07CE3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4258918260" sldId="2147483769"/>
              <ac:spMk id="8" creationId="{63618DB3-1908-6999-9A6D-FAFA9781C2D9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4258918260" sldId="2147483769"/>
              <ac:spMk id="9" creationId="{FE671695-BB8A-B4E3-0D1D-5DEA929D63FB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2132659805" sldId="2147483770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132659805" sldId="2147483770"/>
              <ac:spMk id="3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132659805" sldId="2147483770"/>
              <ac:spMk id="4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132659805" sldId="2147483770"/>
              <ac:spMk id="8" creationId="{1142E14E-0E00-7ABA-D9F4-7CDB0ACA0953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132659805" sldId="2147483770"/>
              <ac:spMk id="9" creationId="{4DA66138-192B-D3AD-9DEF-8AC4CB69A26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132659805" sldId="2147483770"/>
              <ac:spMk id="10" creationId="{7614A7C1-6CCB-8716-B8FA-38C157D439E9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2903025569" sldId="2147483771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03025569" sldId="2147483771"/>
              <ac:spMk id="3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03025569" sldId="2147483771"/>
              <ac:spMk id="4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03025569" sldId="2147483771"/>
              <ac:spMk id="5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03025569" sldId="2147483771"/>
              <ac:spMk id="6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03025569" sldId="2147483771"/>
              <ac:spMk id="10" creationId="{57BBE351-0483-947B-013F-B7EAE02FE4A6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03025569" sldId="2147483771"/>
              <ac:spMk id="11" creationId="{77014DB8-3788-828D-4C36-178E3A58C091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03025569" sldId="2147483771"/>
              <ac:spMk id="12" creationId="{556BE6F4-0277-69C2-B65D-E415DC90BB79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377701493" sldId="2147483772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377701493" sldId="2147483772"/>
              <ac:spMk id="2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377701493" sldId="2147483772"/>
              <ac:spMk id="6" creationId="{B46E37FB-28C4-8D62-2680-029171FE9B1A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377701493" sldId="2147483772"/>
              <ac:spMk id="7" creationId="{8C462E7F-1B50-6FB3-7AB7-4F4618AAE3A2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377701493" sldId="2147483772"/>
              <ac:spMk id="8" creationId="{5019A203-79EE-80D4-80BB-FFD8BAEE4EB2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559117502" sldId="2147483773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559117502" sldId="2147483773"/>
              <ac:spMk id="5" creationId="{5E17B71C-EE35-1613-EC9A-D1ECE65899DD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559117502" sldId="2147483773"/>
              <ac:spMk id="6" creationId="{422B0DF6-21E2-575C-75AF-2B4CE252721C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559117502" sldId="2147483773"/>
              <ac:spMk id="7" creationId="{8A8D04BB-8DB8-F380-9DCC-28A242A1154A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696376886" sldId="2147483774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696376886" sldId="2147483774"/>
              <ac:spMk id="2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696376886" sldId="2147483774"/>
              <ac:spMk id="3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696376886" sldId="2147483774"/>
              <ac:spMk id="4" creationId="{00000000-0000-0000-0000-000000000000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2362763696" sldId="2147483775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362763696" sldId="2147483775"/>
              <ac:spMk id="2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362763696" sldId="2147483775"/>
              <ac:spMk id="3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362763696" sldId="2147483775"/>
              <ac:spMk id="4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362763696" sldId="2147483775"/>
              <ac:spMk id="8" creationId="{A6D42AA8-4474-229D-9126-17DD8CA4AB87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362763696" sldId="2147483775"/>
              <ac:spMk id="9" creationId="{15129224-2931-BC25-602B-D7EC62AEDA2A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362763696" sldId="2147483775"/>
              <ac:spMk id="10" creationId="{233307E3-26A1-8A9E-389D-215E4F05A75B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2655718170" sldId="2147483776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655718170" sldId="2147483776"/>
              <ac:spMk id="7" creationId="{AEE743D1-2C61-A07D-9920-13DAB7B7911A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655718170" sldId="2147483776"/>
              <ac:spMk id="8" creationId="{2E122256-3D88-D1A1-F578-340CF4388F9B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655718170" sldId="2147483776"/>
              <ac:spMk id="9" creationId="{8C4E9F1C-4045-7039-DD98-337201C2C877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293627030" sldId="2147483777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3627030" sldId="2147483777"/>
              <ac:spMk id="2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3627030" sldId="2147483777"/>
              <ac:spMk id="3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3627030" sldId="2147483777"/>
              <ac:spMk id="7" creationId="{BA34519D-2FD7-CB22-D470-8D498335AB58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3627030" sldId="2147483777"/>
              <ac:spMk id="8" creationId="{533F5B0F-7697-EF15-F026-3C49AA025634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293627030" sldId="2147483777"/>
              <ac:spMk id="9" creationId="{779B7E0C-374B-4F6F-633B-F4DB3248CFA7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1748117571" sldId="2147483778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748117571" sldId="2147483778"/>
              <ac:spMk id="2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748117571" sldId="2147483778"/>
              <ac:spMk id="6" creationId="{FC3937F0-C33D-2B51-679F-7A27A81A4CEA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748117571" sldId="2147483778"/>
              <ac:spMk id="7" creationId="{E10A22BA-24E0-84FB-8ABB-B553D6FE1332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1748117571" sldId="2147483778"/>
              <ac:spMk id="8" creationId="{95DD96A9-C072-6A50-E9CA-7B0F58E1B2A2}"/>
            </ac:spMkLst>
          </pc:spChg>
        </pc:sldLayoutChg>
        <pc:sldLayoutChg chg="modSp">
          <pc:chgData name="Barranco Hernandez Jaime" userId="b23b314d-0580-4356-9a34-3803763278f4" providerId="ADAL" clId="{85E01752-51BA-0E43-BE0C-A419F644AFD3}" dt="2024-11-29T12:23:22.680" v="103"/>
          <pc:sldLayoutMkLst>
            <pc:docMk/>
            <pc:sldMasterMk cId="331722458" sldId="2147483763"/>
            <pc:sldLayoutMk cId="847269412" sldId="2147483779"/>
          </pc:sldLayoutMkLst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847269412" sldId="2147483779"/>
              <ac:spMk id="5" creationId="{1403E228-B215-2F68-3633-1BE08E253069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847269412" sldId="2147483779"/>
              <ac:spMk id="6" creationId="{B35D44ED-7585-AB11-FA87-39F627933CAE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847269412" sldId="2147483779"/>
              <ac:spMk id="7" creationId="{23B0277F-C350-AE04-D9D0-88730D51619F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847269412" sldId="2147483779"/>
              <ac:spMk id="8" creationId="{A82D1D95-DBC2-4B4A-A24B-91EAEFF949AF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847269412" sldId="2147483779"/>
              <ac:spMk id="14" creationId="{00000000-0000-0000-0000-000000000000}"/>
            </ac:spMkLst>
          </pc:spChg>
          <pc:spChg chg="mod">
            <ac:chgData name="Barranco Hernandez Jaime" userId="b23b314d-0580-4356-9a34-3803763278f4" providerId="ADAL" clId="{85E01752-51BA-0E43-BE0C-A419F644AFD3}" dt="2024-11-29T12:23:22.680" v="103"/>
            <ac:spMkLst>
              <pc:docMk/>
              <pc:sldMasterMk cId="331722458" sldId="2147483763"/>
              <pc:sldLayoutMk cId="847269412" sldId="2147483779"/>
              <ac:spMk id="23" creationId="{00000000-0000-0000-0000-000000000000}"/>
            </ac:spMkLst>
          </pc:spChg>
        </pc:sldLayoutChg>
      </pc:sldMasterChg>
    </pc:docChg>
  </pc:docChgLst>
  <pc:docChgLst>
    <pc:chgData name="Delabays Robin" userId="bd87b6cc-15aa-4a00-bc58-d47f2c707f48" providerId="ADAL" clId="{4E62DE70-46B9-4E17-98F2-9A3DCBC9B81F}"/>
    <pc:docChg chg="undo custSel addSld delSld modSld modSection">
      <pc:chgData name="Delabays Robin" userId="bd87b6cc-15aa-4a00-bc58-d47f2c707f48" providerId="ADAL" clId="{4E62DE70-46B9-4E17-98F2-9A3DCBC9B81F}" dt="2023-12-01T14:10:08.111" v="68" actId="20577"/>
      <pc:docMkLst>
        <pc:docMk/>
      </pc:docMkLst>
      <pc:sldChg chg="modSp mod">
        <pc:chgData name="Delabays Robin" userId="bd87b6cc-15aa-4a00-bc58-d47f2c707f48" providerId="ADAL" clId="{4E62DE70-46B9-4E17-98F2-9A3DCBC9B81F}" dt="2023-12-01T14:10:08.111" v="68" actId="20577"/>
        <pc:sldMkLst>
          <pc:docMk/>
          <pc:sldMk cId="1904730744" sldId="788"/>
        </pc:sldMkLst>
      </pc:sldChg>
      <pc:sldChg chg="del">
        <pc:chgData name="Delabays Robin" userId="bd87b6cc-15aa-4a00-bc58-d47f2c707f48" providerId="ADAL" clId="{4E62DE70-46B9-4E17-98F2-9A3DCBC9B81F}" dt="2023-12-01T12:54:22.195" v="13" actId="47"/>
        <pc:sldMkLst>
          <pc:docMk/>
          <pc:sldMk cId="2668119609" sldId="794"/>
        </pc:sldMkLst>
      </pc:sldChg>
      <pc:sldChg chg="del">
        <pc:chgData name="Delabays Robin" userId="bd87b6cc-15aa-4a00-bc58-d47f2c707f48" providerId="ADAL" clId="{4E62DE70-46B9-4E17-98F2-9A3DCBC9B81F}" dt="2023-12-01T12:54:10.639" v="7" actId="47"/>
        <pc:sldMkLst>
          <pc:docMk/>
          <pc:sldMk cId="2016073221" sldId="795"/>
        </pc:sldMkLst>
      </pc:sldChg>
      <pc:sldChg chg="add del">
        <pc:chgData name="Delabays Robin" userId="bd87b6cc-15aa-4a00-bc58-d47f2c707f48" providerId="ADAL" clId="{4E62DE70-46B9-4E17-98F2-9A3DCBC9B81F}" dt="2023-12-01T12:54:26.724" v="17" actId="47"/>
        <pc:sldMkLst>
          <pc:docMk/>
          <pc:sldMk cId="2017865050" sldId="796"/>
        </pc:sldMkLst>
      </pc:sldChg>
      <pc:sldChg chg="del">
        <pc:chgData name="Delabays Robin" userId="bd87b6cc-15aa-4a00-bc58-d47f2c707f48" providerId="ADAL" clId="{4E62DE70-46B9-4E17-98F2-9A3DCBC9B81F}" dt="2023-12-01T12:54:23.983" v="15" actId="47"/>
        <pc:sldMkLst>
          <pc:docMk/>
          <pc:sldMk cId="2386602197" sldId="797"/>
        </pc:sldMkLst>
      </pc:sldChg>
      <pc:sldChg chg="del">
        <pc:chgData name="Delabays Robin" userId="bd87b6cc-15aa-4a00-bc58-d47f2c707f48" providerId="ADAL" clId="{4E62DE70-46B9-4E17-98F2-9A3DCBC9B81F}" dt="2023-12-01T12:54:23.141" v="14" actId="47"/>
        <pc:sldMkLst>
          <pc:docMk/>
          <pc:sldMk cId="1796898544" sldId="798"/>
        </pc:sldMkLst>
      </pc:sldChg>
      <pc:sldChg chg="del">
        <pc:chgData name="Delabays Robin" userId="bd87b6cc-15aa-4a00-bc58-d47f2c707f48" providerId="ADAL" clId="{4E62DE70-46B9-4E17-98F2-9A3DCBC9B81F}" dt="2023-12-01T12:54:20.912" v="12" actId="47"/>
        <pc:sldMkLst>
          <pc:docMk/>
          <pc:sldMk cId="894922073" sldId="799"/>
        </pc:sldMkLst>
      </pc:sldChg>
      <pc:sldChg chg="del">
        <pc:chgData name="Delabays Robin" userId="bd87b6cc-15aa-4a00-bc58-d47f2c707f48" providerId="ADAL" clId="{4E62DE70-46B9-4E17-98F2-9A3DCBC9B81F}" dt="2023-12-01T12:54:19.121" v="11" actId="47"/>
        <pc:sldMkLst>
          <pc:docMk/>
          <pc:sldMk cId="1963492023" sldId="800"/>
        </pc:sldMkLst>
      </pc:sldChg>
      <pc:sldChg chg="del">
        <pc:chgData name="Delabays Robin" userId="bd87b6cc-15aa-4a00-bc58-d47f2c707f48" providerId="ADAL" clId="{4E62DE70-46B9-4E17-98F2-9A3DCBC9B81F}" dt="2023-12-01T12:54:07.672" v="6" actId="47"/>
        <pc:sldMkLst>
          <pc:docMk/>
          <pc:sldMk cId="294227592" sldId="801"/>
        </pc:sldMkLst>
      </pc:sldChg>
      <pc:sldChg chg="del">
        <pc:chgData name="Delabays Robin" userId="bd87b6cc-15aa-4a00-bc58-d47f2c707f48" providerId="ADAL" clId="{4E62DE70-46B9-4E17-98F2-9A3DCBC9B81F}" dt="2023-12-01T12:54:17.624" v="10" actId="47"/>
        <pc:sldMkLst>
          <pc:docMk/>
          <pc:sldMk cId="1793641318" sldId="802"/>
        </pc:sldMkLst>
      </pc:sldChg>
      <pc:sldChg chg="del">
        <pc:chgData name="Delabays Robin" userId="bd87b6cc-15aa-4a00-bc58-d47f2c707f48" providerId="ADAL" clId="{4E62DE70-46B9-4E17-98F2-9A3DCBC9B81F}" dt="2023-12-01T12:54:15.231" v="8" actId="47"/>
        <pc:sldMkLst>
          <pc:docMk/>
          <pc:sldMk cId="3220136220" sldId="803"/>
        </pc:sldMkLst>
      </pc:sldChg>
      <pc:sldChg chg="del">
        <pc:chgData name="Delabays Robin" userId="bd87b6cc-15aa-4a00-bc58-d47f2c707f48" providerId="ADAL" clId="{4E62DE70-46B9-4E17-98F2-9A3DCBC9B81F}" dt="2023-12-01T12:54:16.302" v="9" actId="47"/>
        <pc:sldMkLst>
          <pc:docMk/>
          <pc:sldMk cId="2849628916" sldId="804"/>
        </pc:sldMkLst>
      </pc:sldChg>
      <pc:sldChg chg="modSp mod">
        <pc:chgData name="Delabays Robin" userId="bd87b6cc-15aa-4a00-bc58-d47f2c707f48" providerId="ADAL" clId="{4E62DE70-46B9-4E17-98F2-9A3DCBC9B81F}" dt="2023-12-01T12:52:44.857" v="5" actId="20577"/>
        <pc:sldMkLst>
          <pc:docMk/>
          <pc:sldMk cId="2350305652" sldId="807"/>
        </pc:sldMkLst>
      </pc:sldChg>
    </pc:docChg>
  </pc:docChgLst>
  <pc:docChgLst>
    <pc:chgData name="Delabays Robin" userId="S::robin.delabays@hes-so.ch::bd87b6cc-15aa-4a00-bc58-d47f2c707f48" providerId="AD" clId="Web-{29607709-8DEE-1B31-6A9F-7D7323077428}"/>
    <pc:docChg chg="modSld">
      <pc:chgData name="Delabays Robin" userId="S::robin.delabays@hes-so.ch::bd87b6cc-15aa-4a00-bc58-d47f2c707f48" providerId="AD" clId="Web-{29607709-8DEE-1B31-6A9F-7D7323077428}" dt="2023-10-17T17:23:02.213" v="121" actId="20577"/>
      <pc:docMkLst>
        <pc:docMk/>
      </pc:docMkLst>
      <pc:sldChg chg="modSp">
        <pc:chgData name="Delabays Robin" userId="S::robin.delabays@hes-so.ch::bd87b6cc-15aa-4a00-bc58-d47f2c707f48" providerId="AD" clId="Web-{29607709-8DEE-1B31-6A9F-7D7323077428}" dt="2023-10-17T17:20:53.117" v="101" actId="20577"/>
        <pc:sldMkLst>
          <pc:docMk/>
          <pc:sldMk cId="2001372926" sldId="783"/>
        </pc:sldMkLst>
      </pc:sldChg>
      <pc:sldChg chg="modSp">
        <pc:chgData name="Delabays Robin" userId="S::robin.delabays@hes-so.ch::bd87b6cc-15aa-4a00-bc58-d47f2c707f48" providerId="AD" clId="Web-{29607709-8DEE-1B31-6A9F-7D7323077428}" dt="2023-10-17T17:23:02.213" v="121" actId="20577"/>
        <pc:sldMkLst>
          <pc:docMk/>
          <pc:sldMk cId="1904730744" sldId="788"/>
        </pc:sldMkLst>
      </pc:sldChg>
    </pc:docChg>
  </pc:docChgLst>
  <pc:docChgLst>
    <pc:chgData name="Barranco Hernandez Jaime" userId="S::jaime.barranco@hes-so.ch::b23b314d-0580-4356-9a34-3803763278f4" providerId="AD" clId="Web-{A2B4B1A1-AA33-7FC5-D911-36D80EFB1ED4}"/>
    <pc:docChg chg="sldOrd">
      <pc:chgData name="Barranco Hernandez Jaime" userId="S::jaime.barranco@hes-so.ch::b23b314d-0580-4356-9a34-3803763278f4" providerId="AD" clId="Web-{A2B4B1A1-AA33-7FC5-D911-36D80EFB1ED4}" dt="2024-11-21T17:22:50.511" v="0"/>
      <pc:docMkLst>
        <pc:docMk/>
      </pc:docMkLst>
      <pc:sldChg chg="ord">
        <pc:chgData name="Barranco Hernandez Jaime" userId="S::jaime.barranco@hes-so.ch::b23b314d-0580-4356-9a34-3803763278f4" providerId="AD" clId="Web-{A2B4B1A1-AA33-7FC5-D911-36D80EFB1ED4}" dt="2024-11-21T17:22:50.511" v="0"/>
        <pc:sldMkLst>
          <pc:docMk/>
          <pc:sldMk cId="1233167495" sldId="862"/>
        </pc:sldMkLst>
      </pc:sldChg>
    </pc:docChg>
  </pc:docChgLst>
  <pc:docChgLst>
    <pc:chgData name="Franceschiello Benedetta" userId="c2677796-5d70-4739-a421-ca7608f3cfd8" providerId="ADAL" clId="{311FCA1F-872F-1848-BEAC-299EC5507385}"/>
    <pc:docChg chg="undo redo custSel addSld delSld modSld sldOrd modMainMaster modSection">
      <pc:chgData name="Franceschiello Benedetta" userId="c2677796-5d70-4739-a421-ca7608f3cfd8" providerId="ADAL" clId="{311FCA1F-872F-1848-BEAC-299EC5507385}" dt="2023-11-20T15:00:25.989" v="747" actId="20577"/>
      <pc:docMkLst>
        <pc:docMk/>
      </pc:docMkLst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3855244530" sldId="483"/>
        </pc:sldMkLst>
      </pc:sldChg>
      <pc:sldChg chg="addSp delSp modSp mod">
        <pc:chgData name="Franceschiello Benedetta" userId="c2677796-5d70-4739-a421-ca7608f3cfd8" providerId="ADAL" clId="{311FCA1F-872F-1848-BEAC-299EC5507385}" dt="2023-11-20T14:17:44.673" v="603" actId="20577"/>
        <pc:sldMkLst>
          <pc:docMk/>
          <pc:sldMk cId="119865947" sldId="773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2001372926" sldId="783"/>
        </pc:sldMkLst>
      </pc:sldChg>
      <pc:sldChg chg="delSp modSp mod">
        <pc:chgData name="Franceschiello Benedetta" userId="c2677796-5d70-4739-a421-ca7608f3cfd8" providerId="ADAL" clId="{311FCA1F-872F-1848-BEAC-299EC5507385}" dt="2023-11-20T14:18:03.785" v="604"/>
        <pc:sldMkLst>
          <pc:docMk/>
          <pc:sldMk cId="3881457608" sldId="785"/>
        </pc:sldMkLst>
      </pc:sldChg>
      <pc:sldChg chg="addSp delSp modSp mod">
        <pc:chgData name="Franceschiello Benedetta" userId="c2677796-5d70-4739-a421-ca7608f3cfd8" providerId="ADAL" clId="{311FCA1F-872F-1848-BEAC-299EC5507385}" dt="2023-11-20T14:17:37.567" v="591"/>
        <pc:sldMkLst>
          <pc:docMk/>
          <pc:sldMk cId="1904730744" sldId="788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2668119609" sldId="794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2016073221" sldId="795"/>
        </pc:sldMkLst>
      </pc:sldChg>
      <pc:sldChg chg="addSp delSp modSp mod">
        <pc:chgData name="Franceschiello Benedetta" userId="c2677796-5d70-4739-a421-ca7608f3cfd8" providerId="ADAL" clId="{311FCA1F-872F-1848-BEAC-299EC5507385}" dt="2023-11-20T15:00:25.989" v="747" actId="20577"/>
        <pc:sldMkLst>
          <pc:docMk/>
          <pc:sldMk cId="2017865050" sldId="796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2386602197" sldId="797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1796898544" sldId="798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894922073" sldId="799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1963492023" sldId="800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294227592" sldId="801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1793641318" sldId="802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3220136220" sldId="803"/>
        </pc:sldMkLst>
      </pc:sldChg>
      <pc:sldChg chg="delSp">
        <pc:chgData name="Franceschiello Benedetta" userId="c2677796-5d70-4739-a421-ca7608f3cfd8" providerId="ADAL" clId="{311FCA1F-872F-1848-BEAC-299EC5507385}" dt="2023-11-20T14:18:03.785" v="604"/>
        <pc:sldMkLst>
          <pc:docMk/>
          <pc:sldMk cId="2849628916" sldId="804"/>
        </pc:sldMkLst>
      </pc:sldChg>
      <pc:sldChg chg="addSp delSp modSp add del mod ord">
        <pc:chgData name="Franceschiello Benedetta" userId="c2677796-5d70-4739-a421-ca7608f3cfd8" providerId="ADAL" clId="{311FCA1F-872F-1848-BEAC-299EC5507385}" dt="2023-11-20T14:22:23.663" v="634" actId="2696"/>
        <pc:sldMkLst>
          <pc:docMk/>
          <pc:sldMk cId="1788939481" sldId="805"/>
        </pc:sldMkLst>
      </pc:sldChg>
      <pc:sldChg chg="addSp delSp modSp add mod">
        <pc:chgData name="Franceschiello Benedetta" userId="c2677796-5d70-4739-a421-ca7608f3cfd8" providerId="ADAL" clId="{311FCA1F-872F-1848-BEAC-299EC5507385}" dt="2023-11-20T14:55:41.264" v="705" actId="313"/>
        <pc:sldMkLst>
          <pc:docMk/>
          <pc:sldMk cId="1491020478" sldId="806"/>
        </pc:sldMkLst>
      </pc:sldChg>
      <pc:sldChg chg="add">
        <pc:chgData name="Franceschiello Benedetta" userId="c2677796-5d70-4739-a421-ca7608f3cfd8" providerId="ADAL" clId="{311FCA1F-872F-1848-BEAC-299EC5507385}" dt="2023-11-20T14:22:15.610" v="631"/>
        <pc:sldMkLst>
          <pc:docMk/>
          <pc:sldMk cId="2350305652" sldId="807"/>
        </pc:sldMkLst>
      </pc:sldChg>
      <pc:sldChg chg="addSp delSp modSp add mod">
        <pc:chgData name="Franceschiello Benedetta" userId="c2677796-5d70-4739-a421-ca7608f3cfd8" providerId="ADAL" clId="{311FCA1F-872F-1848-BEAC-299EC5507385}" dt="2023-11-20T14:59:39.842" v="746" actId="14100"/>
        <pc:sldMkLst>
          <pc:docMk/>
          <pc:sldMk cId="712630274" sldId="808"/>
        </pc:sldMkLst>
      </pc:sldChg>
      <pc:sldMasterChg chg="modSp mod modSldLayout">
        <pc:chgData name="Franceschiello Benedetta" userId="c2677796-5d70-4739-a421-ca7608f3cfd8" providerId="ADAL" clId="{311FCA1F-872F-1848-BEAC-299EC5507385}" dt="2023-11-20T14:17:39.397" v="598" actId="20577"/>
        <pc:sldMasterMkLst>
          <pc:docMk/>
          <pc:sldMasterMk cId="331722458" sldId="2147483763"/>
        </pc:sldMasterMkLst>
        <pc:sldLayoutChg chg="modSp mod">
          <pc:chgData name="Franceschiello Benedetta" userId="c2677796-5d70-4739-a421-ca7608f3cfd8" providerId="ADAL" clId="{311FCA1F-872F-1848-BEAC-299EC5507385}" dt="2023-11-20T14:17:36.565" v="586"/>
          <pc:sldLayoutMkLst>
            <pc:docMk/>
            <pc:sldMasterMk cId="331722458" sldId="2147483763"/>
            <pc:sldLayoutMk cId="1836999714" sldId="2147483764"/>
          </pc:sldLayoutMkLst>
        </pc:sldLayoutChg>
        <pc:sldLayoutChg chg="modSp mod">
          <pc:chgData name="Franceschiello Benedetta" userId="c2677796-5d70-4739-a421-ca7608f3cfd8" providerId="ADAL" clId="{311FCA1F-872F-1848-BEAC-299EC5507385}" dt="2023-11-20T14:17:36.336" v="585"/>
          <pc:sldLayoutMkLst>
            <pc:docMk/>
            <pc:sldMasterMk cId="331722458" sldId="2147483763"/>
            <pc:sldLayoutMk cId="3546676621" sldId="2147483766"/>
          </pc:sldLayoutMkLst>
        </pc:sldLayoutChg>
        <pc:sldLayoutChg chg="modSp mod">
          <pc:chgData name="Franceschiello Benedetta" userId="c2677796-5d70-4739-a421-ca7608f3cfd8" providerId="ADAL" clId="{311FCA1F-872F-1848-BEAC-299EC5507385}" dt="2023-11-20T14:17:36.035" v="584"/>
          <pc:sldLayoutMkLst>
            <pc:docMk/>
            <pc:sldMasterMk cId="331722458" sldId="2147483763"/>
            <pc:sldLayoutMk cId="1874198007" sldId="2147483767"/>
          </pc:sldLayoutMkLst>
        </pc:sldLayoutChg>
      </pc:sldMasterChg>
    </pc:docChg>
  </pc:docChgLst>
  <pc:docChgLst>
    <pc:chgData name="Delabays Robin" userId="S::robin.delabays@hes-so.ch::bd87b6cc-15aa-4a00-bc58-d47f2c707f48" providerId="AD" clId="Web-{36C92D4A-8350-2346-FAEA-7D813B39AA3C}"/>
    <pc:docChg chg="addSld delSld modSld sldOrd modSection">
      <pc:chgData name="Delabays Robin" userId="S::robin.delabays@hes-so.ch::bd87b6cc-15aa-4a00-bc58-d47f2c707f48" providerId="AD" clId="Web-{36C92D4A-8350-2346-FAEA-7D813B39AA3C}" dt="2024-03-10T14:48:12.372" v="2428"/>
      <pc:docMkLst>
        <pc:docMk/>
      </pc:docMkLst>
      <pc:sldChg chg="addSp delSp modSp">
        <pc:chgData name="Delabays Robin" userId="S::robin.delabays@hes-so.ch::bd87b6cc-15aa-4a00-bc58-d47f2c707f48" providerId="AD" clId="Web-{36C92D4A-8350-2346-FAEA-7D813B39AA3C}" dt="2024-03-10T14:48:12.372" v="2428"/>
        <pc:sldMkLst>
          <pc:docMk/>
          <pc:sldMk cId="3855244530" sldId="483"/>
        </pc:sldMkLst>
      </pc:sldChg>
      <pc:sldChg chg="addSp delSp modSp">
        <pc:chgData name="Delabays Robin" userId="S::robin.delabays@hes-so.ch::bd87b6cc-15aa-4a00-bc58-d47f2c707f48" providerId="AD" clId="Web-{36C92D4A-8350-2346-FAEA-7D813B39AA3C}" dt="2024-03-10T14:48:12.169" v="2412"/>
        <pc:sldMkLst>
          <pc:docMk/>
          <pc:sldMk cId="119865947" sldId="773"/>
        </pc:sldMkLst>
      </pc:sldChg>
      <pc:sldChg chg="delSp del">
        <pc:chgData name="Delabays Robin" userId="S::robin.delabays@hes-so.ch::bd87b6cc-15aa-4a00-bc58-d47f2c707f48" providerId="AD" clId="Web-{36C92D4A-8350-2346-FAEA-7D813B39AA3C}" dt="2024-03-10T09:34:19.578" v="200"/>
        <pc:sldMkLst>
          <pc:docMk/>
          <pc:sldMk cId="2001372926" sldId="783"/>
        </pc:sldMkLst>
      </pc:sldChg>
      <pc:sldChg chg="addSp delSp modSp">
        <pc:chgData name="Delabays Robin" userId="S::robin.delabays@hes-so.ch::bd87b6cc-15aa-4a00-bc58-d47f2c707f48" providerId="AD" clId="Web-{36C92D4A-8350-2346-FAEA-7D813B39AA3C}" dt="2024-03-10T14:48:12.278" v="2422"/>
        <pc:sldMkLst>
          <pc:docMk/>
          <pc:sldMk cId="2017865050" sldId="796"/>
        </pc:sldMkLst>
      </pc:sldChg>
      <pc:sldChg chg="addSp delSp modSp">
        <pc:chgData name="Delabays Robin" userId="S::robin.delabays@hes-so.ch::bd87b6cc-15aa-4a00-bc58-d47f2c707f48" providerId="AD" clId="Web-{36C92D4A-8350-2346-FAEA-7D813B39AA3C}" dt="2024-03-10T14:48:12.247" v="2419"/>
        <pc:sldMkLst>
          <pc:docMk/>
          <pc:sldMk cId="1491020478" sldId="806"/>
        </pc:sldMkLst>
      </pc:sldChg>
      <pc:sldChg chg="addSp delSp modSp">
        <pc:chgData name="Delabays Robin" userId="S::robin.delabays@hes-so.ch::bd87b6cc-15aa-4a00-bc58-d47f2c707f48" providerId="AD" clId="Web-{36C92D4A-8350-2346-FAEA-7D813B39AA3C}" dt="2024-03-10T14:48:12.231" v="2417"/>
        <pc:sldMkLst>
          <pc:docMk/>
          <pc:sldMk cId="2350305652" sldId="807"/>
        </pc:sldMkLst>
      </pc:sldChg>
      <pc:sldChg chg="addSp delSp modSp mod modShow">
        <pc:chgData name="Delabays Robin" userId="S::robin.delabays@hes-so.ch::bd87b6cc-15aa-4a00-bc58-d47f2c707f48" providerId="AD" clId="Web-{36C92D4A-8350-2346-FAEA-7D813B39AA3C}" dt="2024-03-10T14:48:12.262" v="2420"/>
        <pc:sldMkLst>
          <pc:docMk/>
          <pc:sldMk cId="712630274" sldId="808"/>
        </pc:sldMkLst>
      </pc:sldChg>
      <pc:sldChg chg="addSp delSp modSp add ord replId">
        <pc:chgData name="Delabays Robin" userId="S::robin.delabays@hes-so.ch::bd87b6cc-15aa-4a00-bc58-d47f2c707f48" providerId="AD" clId="Web-{36C92D4A-8350-2346-FAEA-7D813B39AA3C}" dt="2024-03-10T14:48:12.184" v="2413"/>
        <pc:sldMkLst>
          <pc:docMk/>
          <pc:sldMk cId="643484267" sldId="809"/>
        </pc:sldMkLst>
      </pc:sldChg>
      <pc:sldChg chg="addSp delSp modSp add ord replId">
        <pc:chgData name="Delabays Robin" userId="S::robin.delabays@hes-so.ch::bd87b6cc-15aa-4a00-bc58-d47f2c707f48" providerId="AD" clId="Web-{36C92D4A-8350-2346-FAEA-7D813B39AA3C}" dt="2024-03-10T14:48:12.200" v="2414"/>
        <pc:sldMkLst>
          <pc:docMk/>
          <pc:sldMk cId="3257727567" sldId="810"/>
        </pc:sldMkLst>
      </pc:sldChg>
      <pc:sldChg chg="addSp delSp modSp add ord replId">
        <pc:chgData name="Delabays Robin" userId="S::robin.delabays@hes-so.ch::bd87b6cc-15aa-4a00-bc58-d47f2c707f48" providerId="AD" clId="Web-{36C92D4A-8350-2346-FAEA-7D813B39AA3C}" dt="2024-03-10T14:48:12.262" v="2421"/>
        <pc:sldMkLst>
          <pc:docMk/>
          <pc:sldMk cId="3494189777" sldId="811"/>
        </pc:sldMkLst>
      </pc:sldChg>
      <pc:sldChg chg="addSp delSp modSp add replId">
        <pc:chgData name="Delabays Robin" userId="S::robin.delabays@hes-so.ch::bd87b6cc-15aa-4a00-bc58-d47f2c707f48" providerId="AD" clId="Web-{36C92D4A-8350-2346-FAEA-7D813B39AA3C}" dt="2024-03-10T14:48:12.231" v="2418"/>
        <pc:sldMkLst>
          <pc:docMk/>
          <pc:sldMk cId="2086090333" sldId="812"/>
        </pc:sldMkLst>
      </pc:sldChg>
      <pc:sldChg chg="addSp delSp modSp add replId">
        <pc:chgData name="Delabays Robin" userId="S::robin.delabays@hes-so.ch::bd87b6cc-15aa-4a00-bc58-d47f2c707f48" providerId="AD" clId="Web-{36C92D4A-8350-2346-FAEA-7D813B39AA3C}" dt="2024-03-10T14:48:12.169" v="2411"/>
        <pc:sldMkLst>
          <pc:docMk/>
          <pc:sldMk cId="489984443" sldId="813"/>
        </pc:sldMkLst>
      </pc:sldChg>
      <pc:sldChg chg="addSp delSp modSp add replId">
        <pc:chgData name="Delabays Robin" userId="S::robin.delabays@hes-so.ch::bd87b6cc-15aa-4a00-bc58-d47f2c707f48" providerId="AD" clId="Web-{36C92D4A-8350-2346-FAEA-7D813B39AA3C}" dt="2024-03-10T14:48:12.294" v="2423"/>
        <pc:sldMkLst>
          <pc:docMk/>
          <pc:sldMk cId="287221883" sldId="814"/>
        </pc:sldMkLst>
      </pc:sldChg>
      <pc:sldChg chg="addSp delSp modSp add replId">
        <pc:chgData name="Delabays Robin" userId="S::robin.delabays@hes-so.ch::bd87b6cc-15aa-4a00-bc58-d47f2c707f48" providerId="AD" clId="Web-{36C92D4A-8350-2346-FAEA-7D813B39AA3C}" dt="2024-03-10T14:48:12.309" v="2424"/>
        <pc:sldMkLst>
          <pc:docMk/>
          <pc:sldMk cId="589101827" sldId="815"/>
        </pc:sldMkLst>
      </pc:sldChg>
      <pc:sldChg chg="addSp delSp modSp add replId">
        <pc:chgData name="Delabays Robin" userId="S::robin.delabays@hes-so.ch::bd87b6cc-15aa-4a00-bc58-d47f2c707f48" providerId="AD" clId="Web-{36C92D4A-8350-2346-FAEA-7D813B39AA3C}" dt="2024-03-10T14:48:12.325" v="2425"/>
        <pc:sldMkLst>
          <pc:docMk/>
          <pc:sldMk cId="3166259096" sldId="816"/>
        </pc:sldMkLst>
      </pc:sldChg>
      <pc:sldChg chg="addSp delSp modSp add replId">
        <pc:chgData name="Delabays Robin" userId="S::robin.delabays@hes-so.ch::bd87b6cc-15aa-4a00-bc58-d47f2c707f48" providerId="AD" clId="Web-{36C92D4A-8350-2346-FAEA-7D813B39AA3C}" dt="2024-03-10T14:48:12.356" v="2426"/>
        <pc:sldMkLst>
          <pc:docMk/>
          <pc:sldMk cId="3014073939" sldId="817"/>
        </pc:sldMkLst>
      </pc:sldChg>
      <pc:sldChg chg="addSp delSp modSp add replId">
        <pc:chgData name="Delabays Robin" userId="S::robin.delabays@hes-so.ch::bd87b6cc-15aa-4a00-bc58-d47f2c707f48" providerId="AD" clId="Web-{36C92D4A-8350-2346-FAEA-7D813B39AA3C}" dt="2024-03-10T14:48:12.356" v="2427"/>
        <pc:sldMkLst>
          <pc:docMk/>
          <pc:sldMk cId="4075154458" sldId="818"/>
        </pc:sldMkLst>
      </pc:sldChg>
    </pc:docChg>
  </pc:docChgLst>
  <pc:docChgLst>
    <pc:chgData name="Franceschiello Benedetta" userId="S::benedett.francesc@hes-so.ch::c2677796-5d70-4739-a421-ca7608f3cfd8" providerId="AD" clId="Web-{EDCBD8B0-0BC7-995E-B24B-335AC9A1A487}"/>
    <pc:docChg chg="addSld delSld modSld modSection">
      <pc:chgData name="Franceschiello Benedetta" userId="S::benedett.francesc@hes-so.ch::c2677796-5d70-4739-a421-ca7608f3cfd8" providerId="AD" clId="Web-{EDCBD8B0-0BC7-995E-B24B-335AC9A1A487}" dt="2024-11-07T14:59:46.056" v="57" actId="20577"/>
      <pc:docMkLst>
        <pc:docMk/>
      </pc:docMkLst>
      <pc:sldChg chg="modSp add del">
        <pc:chgData name="Franceschiello Benedetta" userId="S::benedett.francesc@hes-so.ch::c2677796-5d70-4739-a421-ca7608f3cfd8" providerId="AD" clId="Web-{EDCBD8B0-0BC7-995E-B24B-335AC9A1A487}" dt="2024-11-07T14:59:46.056" v="57" actId="20577"/>
        <pc:sldMkLst>
          <pc:docMk/>
          <pc:sldMk cId="0" sldId="256"/>
        </pc:sldMkLst>
      </pc:sldChg>
      <pc:sldChg chg="modSp">
        <pc:chgData name="Franceschiello Benedetta" userId="S::benedett.francesc@hes-so.ch::c2677796-5d70-4739-a421-ca7608f3cfd8" providerId="AD" clId="Web-{EDCBD8B0-0BC7-995E-B24B-335AC9A1A487}" dt="2024-11-07T14:59:42.212" v="42" actId="20577"/>
        <pc:sldMkLst>
          <pc:docMk/>
          <pc:sldMk cId="2350305652" sldId="807"/>
        </pc:sldMkLst>
      </pc:sldChg>
      <pc:sldChg chg="addSp delSp modSp mod modClrScheme chgLayout">
        <pc:chgData name="Franceschiello Benedetta" userId="S::benedett.francesc@hes-so.ch::c2677796-5d70-4739-a421-ca7608f3cfd8" providerId="AD" clId="Web-{EDCBD8B0-0BC7-995E-B24B-335AC9A1A487}" dt="2024-11-07T14:59:45.243" v="52" actId="20577"/>
        <pc:sldMkLst>
          <pc:docMk/>
          <pc:sldMk cId="0" sldId="826"/>
        </pc:sldMkLst>
      </pc:sldChg>
    </pc:docChg>
  </pc:docChgLst>
  <pc:docChgLst>
    <pc:chgData name="Delabays Robin" userId="bd87b6cc-15aa-4a00-bc58-d47f2c707f48" providerId="ADAL" clId="{E441C9B8-CECB-40DD-938A-31F857D0A0A9}"/>
    <pc:docChg chg="undo custSel modSld sldOrd">
      <pc:chgData name="Delabays Robin" userId="bd87b6cc-15aa-4a00-bc58-d47f2c707f48" providerId="ADAL" clId="{E441C9B8-CECB-40DD-938A-31F857D0A0A9}" dt="2024-03-11T13:24:58.158" v="430" actId="729"/>
      <pc:docMkLst>
        <pc:docMk/>
      </pc:docMkLst>
      <pc:sldChg chg="mod modShow">
        <pc:chgData name="Delabays Robin" userId="bd87b6cc-15aa-4a00-bc58-d47f2c707f48" providerId="ADAL" clId="{E441C9B8-CECB-40DD-938A-31F857D0A0A9}" dt="2024-03-11T13:24:58.158" v="430" actId="729"/>
        <pc:sldMkLst>
          <pc:docMk/>
          <pc:sldMk cId="3855244530" sldId="483"/>
        </pc:sldMkLst>
      </pc:sldChg>
      <pc:sldChg chg="addSp delSp modSp mod">
        <pc:chgData name="Delabays Robin" userId="bd87b6cc-15aa-4a00-bc58-d47f2c707f48" providerId="ADAL" clId="{E441C9B8-CECB-40DD-938A-31F857D0A0A9}" dt="2024-03-11T13:12:20.558" v="72" actId="1076"/>
        <pc:sldMkLst>
          <pc:docMk/>
          <pc:sldMk cId="3881457608" sldId="785"/>
        </pc:sldMkLst>
      </pc:sldChg>
      <pc:sldChg chg="addSp delSp modSp mod">
        <pc:chgData name="Delabays Robin" userId="bd87b6cc-15aa-4a00-bc58-d47f2c707f48" providerId="ADAL" clId="{E441C9B8-CECB-40DD-938A-31F857D0A0A9}" dt="2024-03-11T13:18:23.182" v="246" actId="20577"/>
        <pc:sldMkLst>
          <pc:docMk/>
          <pc:sldMk cId="2017865050" sldId="796"/>
        </pc:sldMkLst>
      </pc:sldChg>
      <pc:sldChg chg="addSp delSp modSp mod">
        <pc:chgData name="Delabays Robin" userId="bd87b6cc-15aa-4a00-bc58-d47f2c707f48" providerId="ADAL" clId="{E441C9B8-CECB-40DD-938A-31F857D0A0A9}" dt="2024-03-11T13:16:06.002" v="204"/>
        <pc:sldMkLst>
          <pc:docMk/>
          <pc:sldMk cId="1491020478" sldId="806"/>
        </pc:sldMkLst>
      </pc:sldChg>
      <pc:sldChg chg="ord">
        <pc:chgData name="Delabays Robin" userId="bd87b6cc-15aa-4a00-bc58-d47f2c707f48" providerId="ADAL" clId="{E441C9B8-CECB-40DD-938A-31F857D0A0A9}" dt="2024-03-11T13:17:58.494" v="239"/>
        <pc:sldMkLst>
          <pc:docMk/>
          <pc:sldMk cId="712630274" sldId="808"/>
        </pc:sldMkLst>
      </pc:sldChg>
      <pc:sldChg chg="addSp modSp mod">
        <pc:chgData name="Delabays Robin" userId="bd87b6cc-15aa-4a00-bc58-d47f2c707f48" providerId="ADAL" clId="{E441C9B8-CECB-40DD-938A-31F857D0A0A9}" dt="2024-03-11T13:17:27.573" v="237" actId="167"/>
        <pc:sldMkLst>
          <pc:docMk/>
          <pc:sldMk cId="489984443" sldId="813"/>
        </pc:sldMkLst>
      </pc:sldChg>
      <pc:sldChg chg="addSp modSp mod">
        <pc:chgData name="Delabays Robin" userId="bd87b6cc-15aa-4a00-bc58-d47f2c707f48" providerId="ADAL" clId="{E441C9B8-CECB-40DD-938A-31F857D0A0A9}" dt="2024-03-11T13:20:21.725" v="292" actId="6549"/>
        <pc:sldMkLst>
          <pc:docMk/>
          <pc:sldMk cId="287221883" sldId="814"/>
        </pc:sldMkLst>
      </pc:sldChg>
      <pc:sldChg chg="addSp modSp mod">
        <pc:chgData name="Delabays Robin" userId="bd87b6cc-15aa-4a00-bc58-d47f2c707f48" providerId="ADAL" clId="{E441C9B8-CECB-40DD-938A-31F857D0A0A9}" dt="2024-03-11T13:21:58.315" v="352" actId="20577"/>
        <pc:sldMkLst>
          <pc:docMk/>
          <pc:sldMk cId="589101827" sldId="815"/>
        </pc:sldMkLst>
      </pc:sldChg>
      <pc:sldChg chg="addSp modSp mod">
        <pc:chgData name="Delabays Robin" userId="bd87b6cc-15aa-4a00-bc58-d47f2c707f48" providerId="ADAL" clId="{E441C9B8-CECB-40DD-938A-31F857D0A0A9}" dt="2024-03-11T13:23:10.331" v="400" actId="1076"/>
        <pc:sldMkLst>
          <pc:docMk/>
          <pc:sldMk cId="3166259096" sldId="816"/>
        </pc:sldMkLst>
      </pc:sldChg>
      <pc:sldChg chg="modSp mod">
        <pc:chgData name="Delabays Robin" userId="bd87b6cc-15aa-4a00-bc58-d47f2c707f48" providerId="ADAL" clId="{E441C9B8-CECB-40DD-938A-31F857D0A0A9}" dt="2024-03-11T13:24:03.531" v="428" actId="20577"/>
        <pc:sldMkLst>
          <pc:docMk/>
          <pc:sldMk cId="3014073939" sldId="817"/>
        </pc:sldMkLst>
      </pc:sldChg>
    </pc:docChg>
  </pc:docChgLst>
  <pc:docChgLst>
    <pc:chgData name="Franceschiello Benedetta" userId="c2677796-5d70-4739-a421-ca7608f3cfd8" providerId="ADAL" clId="{FA75ADE0-CC71-7842-90B9-312F02B73F57}"/>
    <pc:docChg chg="undo custSel addSld delSld modSld sldOrd modSection">
      <pc:chgData name="Franceschiello Benedetta" userId="c2677796-5d70-4739-a421-ca7608f3cfd8" providerId="ADAL" clId="{FA75ADE0-CC71-7842-90B9-312F02B73F57}" dt="2023-09-29T13:44:15.945" v="951" actId="20577"/>
      <pc:docMkLst>
        <pc:docMk/>
      </pc:docMkLst>
      <pc:sldChg chg="del">
        <pc:chgData name="Franceschiello Benedetta" userId="c2677796-5d70-4739-a421-ca7608f3cfd8" providerId="ADAL" clId="{FA75ADE0-CC71-7842-90B9-312F02B73F57}" dt="2023-09-29T13:26:37.001" v="819" actId="2696"/>
        <pc:sldMkLst>
          <pc:docMk/>
          <pc:sldMk cId="3490710776" sldId="287"/>
        </pc:sldMkLst>
      </pc:sldChg>
      <pc:sldChg chg="addSp delSp modSp mod">
        <pc:chgData name="Franceschiello Benedetta" userId="c2677796-5d70-4739-a421-ca7608f3cfd8" providerId="ADAL" clId="{FA75ADE0-CC71-7842-90B9-312F02B73F57}" dt="2023-09-29T13:28:59.832" v="909" actId="20577"/>
        <pc:sldMkLst>
          <pc:docMk/>
          <pc:sldMk cId="1982162029" sldId="456"/>
        </pc:sldMkLst>
      </pc:sldChg>
      <pc:sldChg chg="modSp mod">
        <pc:chgData name="Franceschiello Benedetta" userId="c2677796-5d70-4739-a421-ca7608f3cfd8" providerId="ADAL" clId="{FA75ADE0-CC71-7842-90B9-312F02B73F57}" dt="2023-09-29T12:37:05.672" v="143" actId="13926"/>
        <pc:sldMkLst>
          <pc:docMk/>
          <pc:sldMk cId="119865947" sldId="773"/>
        </pc:sldMkLst>
      </pc:sldChg>
      <pc:sldChg chg="modSp mod">
        <pc:chgData name="Franceschiello Benedetta" userId="c2677796-5d70-4739-a421-ca7608f3cfd8" providerId="ADAL" clId="{FA75ADE0-CC71-7842-90B9-312F02B73F57}" dt="2023-09-29T13:25:55.523" v="818" actId="20577"/>
        <pc:sldMkLst>
          <pc:docMk/>
          <pc:sldMk cId="2001372926" sldId="783"/>
        </pc:sldMkLst>
      </pc:sldChg>
      <pc:sldChg chg="addSp delSp modSp mod">
        <pc:chgData name="Franceschiello Benedetta" userId="c2677796-5d70-4739-a421-ca7608f3cfd8" providerId="ADAL" clId="{FA75ADE0-CC71-7842-90B9-312F02B73F57}" dt="2023-09-29T12:53:58.044" v="487" actId="20577"/>
        <pc:sldMkLst>
          <pc:docMk/>
          <pc:sldMk cId="1274350771" sldId="784"/>
        </pc:sldMkLst>
      </pc:sldChg>
      <pc:sldChg chg="addSp delSp modSp add mod ord">
        <pc:chgData name="Franceschiello Benedetta" userId="c2677796-5d70-4739-a421-ca7608f3cfd8" providerId="ADAL" clId="{FA75ADE0-CC71-7842-90B9-312F02B73F57}" dt="2023-09-29T12:39:34.670" v="220" actId="20578"/>
        <pc:sldMkLst>
          <pc:docMk/>
          <pc:sldMk cId="651353622" sldId="786"/>
        </pc:sldMkLst>
      </pc:sldChg>
      <pc:sldChg chg="delSp modSp add mod">
        <pc:chgData name="Franceschiello Benedetta" userId="c2677796-5d70-4739-a421-ca7608f3cfd8" providerId="ADAL" clId="{FA75ADE0-CC71-7842-90B9-312F02B73F57}" dt="2023-09-29T12:40:27" v="251" actId="478"/>
        <pc:sldMkLst>
          <pc:docMk/>
          <pc:sldMk cId="3840959170" sldId="787"/>
        </pc:sldMkLst>
      </pc:sldChg>
      <pc:sldChg chg="modSp add del mod">
        <pc:chgData name="Franceschiello Benedetta" userId="c2677796-5d70-4739-a421-ca7608f3cfd8" providerId="ADAL" clId="{FA75ADE0-CC71-7842-90B9-312F02B73F57}" dt="2023-09-29T12:58:48.759" v="548" actId="20577"/>
        <pc:sldMkLst>
          <pc:docMk/>
          <pc:sldMk cId="1904730744" sldId="788"/>
        </pc:sldMkLst>
      </pc:sldChg>
      <pc:sldChg chg="modSp add mod">
        <pc:chgData name="Franceschiello Benedetta" userId="c2677796-5d70-4739-a421-ca7608f3cfd8" providerId="ADAL" clId="{FA75ADE0-CC71-7842-90B9-312F02B73F57}" dt="2023-09-29T13:07:20.310" v="635" actId="20577"/>
        <pc:sldMkLst>
          <pc:docMk/>
          <pc:sldMk cId="2938091714" sldId="789"/>
        </pc:sldMkLst>
      </pc:sldChg>
      <pc:sldChg chg="modSp add mod ord">
        <pc:chgData name="Franceschiello Benedetta" userId="c2677796-5d70-4739-a421-ca7608f3cfd8" providerId="ADAL" clId="{FA75ADE0-CC71-7842-90B9-312F02B73F57}" dt="2023-09-29T13:44:15.945" v="951" actId="20577"/>
        <pc:sldMkLst>
          <pc:docMk/>
          <pc:sldMk cId="1875425048" sldId="790"/>
        </pc:sldMkLst>
      </pc:sldChg>
      <pc:sldChg chg="add del ord">
        <pc:chgData name="Franceschiello Benedetta" userId="c2677796-5d70-4739-a421-ca7608f3cfd8" providerId="ADAL" clId="{FA75ADE0-CC71-7842-90B9-312F02B73F57}" dt="2023-09-29T12:58:36.567" v="532"/>
        <pc:sldMkLst>
          <pc:docMk/>
          <pc:sldMk cId="995723956" sldId="791"/>
        </pc:sldMkLst>
      </pc:sldChg>
      <pc:sldChg chg="modSp add mod">
        <pc:chgData name="Franceschiello Benedetta" userId="c2677796-5d70-4739-a421-ca7608f3cfd8" providerId="ADAL" clId="{FA75ADE0-CC71-7842-90B9-312F02B73F57}" dt="2023-09-29T13:17:13.640" v="789" actId="20577"/>
        <pc:sldMkLst>
          <pc:docMk/>
          <pc:sldMk cId="2596328767" sldId="791"/>
        </pc:sldMkLst>
      </pc:sldChg>
      <pc:sldChg chg="modSp add mod">
        <pc:chgData name="Franceschiello Benedetta" userId="c2677796-5d70-4739-a421-ca7608f3cfd8" providerId="ADAL" clId="{FA75ADE0-CC71-7842-90B9-312F02B73F57}" dt="2023-09-29T13:17:59.357" v="811" actId="20577"/>
        <pc:sldMkLst>
          <pc:docMk/>
          <pc:sldMk cId="972520041" sldId="792"/>
        </pc:sldMkLst>
      </pc:sldChg>
    </pc:docChg>
  </pc:docChgLst>
  <pc:docChgLst>
    <pc:chgData name="Mudry Pierre-André" userId="2fd723b2-2532-45cc-a9bb-9a0f56d20f38" providerId="ADAL" clId="{CB57C142-2EAF-46AE-AD70-08AE442A8C98}"/>
    <pc:docChg chg="custSel addSld delSld modSld sldOrd modMainMaster delSection modSection">
      <pc:chgData name="Mudry Pierre-André" userId="2fd723b2-2532-45cc-a9bb-9a0f56d20f38" providerId="ADAL" clId="{CB57C142-2EAF-46AE-AD70-08AE442A8C98}" dt="2023-08-30T06:31:41.802" v="207" actId="478"/>
      <pc:docMkLst>
        <pc:docMk/>
      </pc:docMkLst>
      <pc:sldChg chg="modSp mod ord">
        <pc:chgData name="Mudry Pierre-André" userId="2fd723b2-2532-45cc-a9bb-9a0f56d20f38" providerId="ADAL" clId="{CB57C142-2EAF-46AE-AD70-08AE442A8C98}" dt="2023-08-30T06:28:48.455" v="198"/>
        <pc:sldMkLst>
          <pc:docMk/>
          <pc:sldMk cId="3490710776" sldId="287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2442709993" sldId="321"/>
        </pc:sldMkLst>
      </pc:sldChg>
      <pc:sldChg chg="del">
        <pc:chgData name="Mudry Pierre-André" userId="2fd723b2-2532-45cc-a9bb-9a0f56d20f38" providerId="ADAL" clId="{CB57C142-2EAF-46AE-AD70-08AE442A8C98}" dt="2023-08-30T06:25:08.878" v="16" actId="47"/>
        <pc:sldMkLst>
          <pc:docMk/>
          <pc:sldMk cId="774303952" sldId="426"/>
        </pc:sldMkLst>
      </pc:sldChg>
      <pc:sldChg chg="del">
        <pc:chgData name="Mudry Pierre-André" userId="2fd723b2-2532-45cc-a9bb-9a0f56d20f38" providerId="ADAL" clId="{CB57C142-2EAF-46AE-AD70-08AE442A8C98}" dt="2023-08-30T06:24:45.275" v="11" actId="47"/>
        <pc:sldMkLst>
          <pc:docMk/>
          <pc:sldMk cId="800342944" sldId="428"/>
        </pc:sldMkLst>
      </pc:sldChg>
      <pc:sldChg chg="del">
        <pc:chgData name="Mudry Pierre-André" userId="2fd723b2-2532-45cc-a9bb-9a0f56d20f38" providerId="ADAL" clId="{CB57C142-2EAF-46AE-AD70-08AE442A8C98}" dt="2023-08-30T06:25:08.878" v="16" actId="47"/>
        <pc:sldMkLst>
          <pc:docMk/>
          <pc:sldMk cId="921634351" sldId="434"/>
        </pc:sldMkLst>
      </pc:sldChg>
      <pc:sldChg chg="modSp del mod">
        <pc:chgData name="Mudry Pierre-André" userId="2fd723b2-2532-45cc-a9bb-9a0f56d20f38" providerId="ADAL" clId="{CB57C142-2EAF-46AE-AD70-08AE442A8C98}" dt="2023-08-30T06:25:08.878" v="16" actId="47"/>
        <pc:sldMkLst>
          <pc:docMk/>
          <pc:sldMk cId="4132172925" sldId="435"/>
        </pc:sldMkLst>
      </pc:sldChg>
      <pc:sldChg chg="del">
        <pc:chgData name="Mudry Pierre-André" userId="2fd723b2-2532-45cc-a9bb-9a0f56d20f38" providerId="ADAL" clId="{CB57C142-2EAF-46AE-AD70-08AE442A8C98}" dt="2023-08-30T06:25:08.878" v="16" actId="47"/>
        <pc:sldMkLst>
          <pc:docMk/>
          <pc:sldMk cId="471912418" sldId="436"/>
        </pc:sldMkLst>
      </pc:sldChg>
      <pc:sldChg chg="del">
        <pc:chgData name="Mudry Pierre-André" userId="2fd723b2-2532-45cc-a9bb-9a0f56d20f38" providerId="ADAL" clId="{CB57C142-2EAF-46AE-AD70-08AE442A8C98}" dt="2023-08-30T06:25:08.878" v="16" actId="47"/>
        <pc:sldMkLst>
          <pc:docMk/>
          <pc:sldMk cId="3309720748" sldId="438"/>
        </pc:sldMkLst>
      </pc:sldChg>
      <pc:sldChg chg="del">
        <pc:chgData name="Mudry Pierre-André" userId="2fd723b2-2532-45cc-a9bb-9a0f56d20f38" providerId="ADAL" clId="{CB57C142-2EAF-46AE-AD70-08AE442A8C98}" dt="2023-08-30T06:24:48.463" v="12" actId="47"/>
        <pc:sldMkLst>
          <pc:docMk/>
          <pc:sldMk cId="2198438053" sldId="441"/>
        </pc:sldMkLst>
      </pc:sldChg>
      <pc:sldChg chg="del">
        <pc:chgData name="Mudry Pierre-André" userId="2fd723b2-2532-45cc-a9bb-9a0f56d20f38" providerId="ADAL" clId="{CB57C142-2EAF-46AE-AD70-08AE442A8C98}" dt="2023-08-30T06:24:49.695" v="13" actId="47"/>
        <pc:sldMkLst>
          <pc:docMk/>
          <pc:sldMk cId="3236438350" sldId="442"/>
        </pc:sldMkLst>
      </pc:sldChg>
      <pc:sldChg chg="del">
        <pc:chgData name="Mudry Pierre-André" userId="2fd723b2-2532-45cc-a9bb-9a0f56d20f38" providerId="ADAL" clId="{CB57C142-2EAF-46AE-AD70-08AE442A8C98}" dt="2023-08-30T06:24:58.733" v="15" actId="47"/>
        <pc:sldMkLst>
          <pc:docMk/>
          <pc:sldMk cId="71554082" sldId="443"/>
        </pc:sldMkLst>
      </pc:sldChg>
      <pc:sldChg chg="del">
        <pc:chgData name="Mudry Pierre-André" userId="2fd723b2-2532-45cc-a9bb-9a0f56d20f38" providerId="ADAL" clId="{CB57C142-2EAF-46AE-AD70-08AE442A8C98}" dt="2023-08-30T06:25:23.299" v="33" actId="47"/>
        <pc:sldMkLst>
          <pc:docMk/>
          <pc:sldMk cId="1204732371" sldId="444"/>
        </pc:sldMkLst>
      </pc:sldChg>
      <pc:sldChg chg="del">
        <pc:chgData name="Mudry Pierre-André" userId="2fd723b2-2532-45cc-a9bb-9a0f56d20f38" providerId="ADAL" clId="{CB57C142-2EAF-46AE-AD70-08AE442A8C98}" dt="2023-08-30T06:24:55.126" v="14" actId="47"/>
        <pc:sldMkLst>
          <pc:docMk/>
          <pc:sldMk cId="3022876542" sldId="445"/>
        </pc:sldMkLst>
      </pc:sldChg>
      <pc:sldChg chg="del">
        <pc:chgData name="Mudry Pierre-André" userId="2fd723b2-2532-45cc-a9bb-9a0f56d20f38" providerId="ADAL" clId="{CB57C142-2EAF-46AE-AD70-08AE442A8C98}" dt="2023-08-30T06:24:55.126" v="14" actId="47"/>
        <pc:sldMkLst>
          <pc:docMk/>
          <pc:sldMk cId="1658224506" sldId="447"/>
        </pc:sldMkLst>
      </pc:sldChg>
      <pc:sldChg chg="del">
        <pc:chgData name="Mudry Pierre-André" userId="2fd723b2-2532-45cc-a9bb-9a0f56d20f38" providerId="ADAL" clId="{CB57C142-2EAF-46AE-AD70-08AE442A8C98}" dt="2023-08-30T06:24:55.126" v="14" actId="47"/>
        <pc:sldMkLst>
          <pc:docMk/>
          <pc:sldMk cId="3482945809" sldId="448"/>
        </pc:sldMkLst>
      </pc:sldChg>
      <pc:sldChg chg="del">
        <pc:chgData name="Mudry Pierre-André" userId="2fd723b2-2532-45cc-a9bb-9a0f56d20f38" providerId="ADAL" clId="{CB57C142-2EAF-46AE-AD70-08AE442A8C98}" dt="2023-08-30T06:24:55.126" v="14" actId="47"/>
        <pc:sldMkLst>
          <pc:docMk/>
          <pc:sldMk cId="463095828" sldId="449"/>
        </pc:sldMkLst>
      </pc:sldChg>
      <pc:sldChg chg="del">
        <pc:chgData name="Mudry Pierre-André" userId="2fd723b2-2532-45cc-a9bb-9a0f56d20f38" providerId="ADAL" clId="{CB57C142-2EAF-46AE-AD70-08AE442A8C98}" dt="2023-08-30T06:24:55.126" v="14" actId="47"/>
        <pc:sldMkLst>
          <pc:docMk/>
          <pc:sldMk cId="641157159" sldId="450"/>
        </pc:sldMkLst>
      </pc:sldChg>
      <pc:sldChg chg="del">
        <pc:chgData name="Mudry Pierre-André" userId="2fd723b2-2532-45cc-a9bb-9a0f56d20f38" providerId="ADAL" clId="{CB57C142-2EAF-46AE-AD70-08AE442A8C98}" dt="2023-08-30T06:24:55.126" v="14" actId="47"/>
        <pc:sldMkLst>
          <pc:docMk/>
          <pc:sldMk cId="3001976513" sldId="451"/>
        </pc:sldMkLst>
      </pc:sldChg>
      <pc:sldChg chg="del">
        <pc:chgData name="Mudry Pierre-André" userId="2fd723b2-2532-45cc-a9bb-9a0f56d20f38" providerId="ADAL" clId="{CB57C142-2EAF-46AE-AD70-08AE442A8C98}" dt="2023-08-30T06:25:22.009" v="32" actId="47"/>
        <pc:sldMkLst>
          <pc:docMk/>
          <pc:sldMk cId="1596134216" sldId="452"/>
        </pc:sldMkLst>
      </pc:sldChg>
      <pc:sldChg chg="del">
        <pc:chgData name="Mudry Pierre-André" userId="2fd723b2-2532-45cc-a9bb-9a0f56d20f38" providerId="ADAL" clId="{CB57C142-2EAF-46AE-AD70-08AE442A8C98}" dt="2023-08-30T06:28:42.485" v="195" actId="47"/>
        <pc:sldMkLst>
          <pc:docMk/>
          <pc:sldMk cId="3305239744" sldId="453"/>
        </pc:sldMkLst>
      </pc:sldChg>
      <pc:sldChg chg="del">
        <pc:chgData name="Mudry Pierre-André" userId="2fd723b2-2532-45cc-a9bb-9a0f56d20f38" providerId="ADAL" clId="{CB57C142-2EAF-46AE-AD70-08AE442A8C98}" dt="2023-08-30T06:24:55.126" v="14" actId="47"/>
        <pc:sldMkLst>
          <pc:docMk/>
          <pc:sldMk cId="4174365807" sldId="455"/>
        </pc:sldMkLst>
      </pc:sldChg>
      <pc:sldChg chg="modSp mod">
        <pc:chgData name="Mudry Pierre-André" userId="2fd723b2-2532-45cc-a9bb-9a0f56d20f38" providerId="ADAL" clId="{CB57C142-2EAF-46AE-AD70-08AE442A8C98}" dt="2023-08-30T06:23:51.334" v="5" actId="27636"/>
        <pc:sldMkLst>
          <pc:docMk/>
          <pc:sldMk cId="1982162029" sldId="456"/>
        </pc:sldMkLst>
      </pc:sldChg>
      <pc:sldChg chg="del">
        <pc:chgData name="Mudry Pierre-André" userId="2fd723b2-2532-45cc-a9bb-9a0f56d20f38" providerId="ADAL" clId="{CB57C142-2EAF-46AE-AD70-08AE442A8C98}" dt="2023-08-30T06:25:22.009" v="32" actId="47"/>
        <pc:sldMkLst>
          <pc:docMk/>
          <pc:sldMk cId="1025101159" sldId="457"/>
        </pc:sldMkLst>
      </pc:sldChg>
      <pc:sldChg chg="del">
        <pc:chgData name="Mudry Pierre-André" userId="2fd723b2-2532-45cc-a9bb-9a0f56d20f38" providerId="ADAL" clId="{CB57C142-2EAF-46AE-AD70-08AE442A8C98}" dt="2023-08-30T06:25:22.009" v="32" actId="47"/>
        <pc:sldMkLst>
          <pc:docMk/>
          <pc:sldMk cId="2555806624" sldId="458"/>
        </pc:sldMkLst>
      </pc:sldChg>
      <pc:sldChg chg="del">
        <pc:chgData name="Mudry Pierre-André" userId="2fd723b2-2532-45cc-a9bb-9a0f56d20f38" providerId="ADAL" clId="{CB57C142-2EAF-46AE-AD70-08AE442A8C98}" dt="2023-08-30T06:25:08.878" v="16" actId="47"/>
        <pc:sldMkLst>
          <pc:docMk/>
          <pc:sldMk cId="2057864688" sldId="460"/>
        </pc:sldMkLst>
      </pc:sldChg>
      <pc:sldChg chg="del">
        <pc:chgData name="Mudry Pierre-André" userId="2fd723b2-2532-45cc-a9bb-9a0f56d20f38" providerId="ADAL" clId="{CB57C142-2EAF-46AE-AD70-08AE442A8C98}" dt="2023-08-30T06:25:08.878" v="16" actId="47"/>
        <pc:sldMkLst>
          <pc:docMk/>
          <pc:sldMk cId="2592460288" sldId="463"/>
        </pc:sldMkLst>
      </pc:sldChg>
      <pc:sldChg chg="modSp mod">
        <pc:chgData name="Mudry Pierre-André" userId="2fd723b2-2532-45cc-a9bb-9a0f56d20f38" providerId="ADAL" clId="{CB57C142-2EAF-46AE-AD70-08AE442A8C98}" dt="2023-08-30T06:25:16.018" v="31" actId="20577"/>
        <pc:sldMkLst>
          <pc:docMk/>
          <pc:sldMk cId="3855244530" sldId="483"/>
        </pc:sldMkLst>
      </pc:sldChg>
      <pc:sldChg chg="del">
        <pc:chgData name="Mudry Pierre-André" userId="2fd723b2-2532-45cc-a9bb-9a0f56d20f38" providerId="ADAL" clId="{CB57C142-2EAF-46AE-AD70-08AE442A8C98}" dt="2023-08-30T06:25:10.105" v="17" actId="47"/>
        <pc:sldMkLst>
          <pc:docMk/>
          <pc:sldMk cId="780682059" sldId="536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3410395543" sldId="769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71662959" sldId="770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840639351" sldId="771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2171185167" sldId="772"/>
        </pc:sldMkLst>
      </pc:sldChg>
      <pc:sldChg chg="addSp delSp modSp mod">
        <pc:chgData name="Mudry Pierre-André" userId="2fd723b2-2532-45cc-a9bb-9a0f56d20f38" providerId="ADAL" clId="{CB57C142-2EAF-46AE-AD70-08AE442A8C98}" dt="2023-08-30T06:31:41.802" v="207" actId="478"/>
        <pc:sldMkLst>
          <pc:docMk/>
          <pc:sldMk cId="119865947" sldId="773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2669662803" sldId="774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566249031" sldId="775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2993956793" sldId="776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825803151" sldId="777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3868813156" sldId="778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4264431504" sldId="779"/>
        </pc:sldMkLst>
      </pc:sldChg>
      <pc:sldChg chg="del">
        <pc:chgData name="Mudry Pierre-André" userId="2fd723b2-2532-45cc-a9bb-9a0f56d20f38" providerId="ADAL" clId="{CB57C142-2EAF-46AE-AD70-08AE442A8C98}" dt="2023-08-30T06:24:21.493" v="7" actId="47"/>
        <pc:sldMkLst>
          <pc:docMk/>
          <pc:sldMk cId="3772497244" sldId="780"/>
        </pc:sldMkLst>
      </pc:sldChg>
      <pc:sldChg chg="del">
        <pc:chgData name="Mudry Pierre-André" userId="2fd723b2-2532-45cc-a9bb-9a0f56d20f38" providerId="ADAL" clId="{CB57C142-2EAF-46AE-AD70-08AE442A8C98}" dt="2023-08-30T06:28:45.235" v="196" actId="47"/>
        <pc:sldMkLst>
          <pc:docMk/>
          <pc:sldMk cId="2125659863" sldId="781"/>
        </pc:sldMkLst>
      </pc:sldChg>
      <pc:sldChg chg="del">
        <pc:chgData name="Mudry Pierre-André" userId="2fd723b2-2532-45cc-a9bb-9a0f56d20f38" providerId="ADAL" clId="{CB57C142-2EAF-46AE-AD70-08AE442A8C98}" dt="2023-08-30T06:24:27.038" v="8" actId="47"/>
        <pc:sldMkLst>
          <pc:docMk/>
          <pc:sldMk cId="3309553872" sldId="782"/>
        </pc:sldMkLst>
      </pc:sldChg>
      <pc:sldChg chg="addSp delSp modSp mod chgLayout">
        <pc:chgData name="Mudry Pierre-André" userId="2fd723b2-2532-45cc-a9bb-9a0f56d20f38" providerId="ADAL" clId="{CB57C142-2EAF-46AE-AD70-08AE442A8C98}" dt="2023-08-30T06:29:35.688" v="201" actId="6264"/>
        <pc:sldMkLst>
          <pc:docMk/>
          <pc:sldMk cId="2001372926" sldId="783"/>
        </pc:sldMkLst>
      </pc:sldChg>
      <pc:sldChg chg="addSp delSp modSp new mod modClrScheme chgLayout">
        <pc:chgData name="Mudry Pierre-André" userId="2fd723b2-2532-45cc-a9bb-9a0f56d20f38" providerId="ADAL" clId="{CB57C142-2EAF-46AE-AD70-08AE442A8C98}" dt="2023-08-30T06:27:48.876" v="125" actId="20577"/>
        <pc:sldMkLst>
          <pc:docMk/>
          <pc:sldMk cId="1274350771" sldId="784"/>
        </pc:sldMkLst>
      </pc:sldChg>
      <pc:sldChg chg="del">
        <pc:chgData name="Mudry Pierre-André" userId="2fd723b2-2532-45cc-a9bb-9a0f56d20f38" providerId="ADAL" clId="{CB57C142-2EAF-46AE-AD70-08AE442A8C98}" dt="2023-08-30T06:24:34.339" v="9" actId="47"/>
        <pc:sldMkLst>
          <pc:docMk/>
          <pc:sldMk cId="1587660731" sldId="785"/>
        </pc:sldMkLst>
      </pc:sldChg>
      <pc:sldChg chg="addSp delSp modSp new mod modClrScheme chgLayout">
        <pc:chgData name="Mudry Pierre-André" userId="2fd723b2-2532-45cc-a9bb-9a0f56d20f38" providerId="ADAL" clId="{CB57C142-2EAF-46AE-AD70-08AE442A8C98}" dt="2023-08-30T06:28:09.259" v="168" actId="20577"/>
        <pc:sldMkLst>
          <pc:docMk/>
          <pc:sldMk cId="3881457608" sldId="785"/>
        </pc:sldMkLst>
      </pc:sldChg>
      <pc:sldChg chg="del">
        <pc:chgData name="Mudry Pierre-André" userId="2fd723b2-2532-45cc-a9bb-9a0f56d20f38" providerId="ADAL" clId="{CB57C142-2EAF-46AE-AD70-08AE442A8C98}" dt="2023-08-30T06:24:27.038" v="8" actId="47"/>
        <pc:sldMkLst>
          <pc:docMk/>
          <pc:sldMk cId="1516071880" sldId="786"/>
        </pc:sldMkLst>
      </pc:sldChg>
      <pc:sldChg chg="del">
        <pc:chgData name="Mudry Pierre-André" userId="2fd723b2-2532-45cc-a9bb-9a0f56d20f38" providerId="ADAL" clId="{CB57C142-2EAF-46AE-AD70-08AE442A8C98}" dt="2023-08-30T06:24:34.339" v="9" actId="47"/>
        <pc:sldMkLst>
          <pc:docMk/>
          <pc:sldMk cId="2570285967" sldId="788"/>
        </pc:sldMkLst>
      </pc:sldChg>
      <pc:sldChg chg="del">
        <pc:chgData name="Mudry Pierre-André" userId="2fd723b2-2532-45cc-a9bb-9a0f56d20f38" providerId="ADAL" clId="{CB57C142-2EAF-46AE-AD70-08AE442A8C98}" dt="2023-08-30T06:24:34.339" v="9" actId="47"/>
        <pc:sldMkLst>
          <pc:docMk/>
          <pc:sldMk cId="3878989997" sldId="796"/>
        </pc:sldMkLst>
      </pc:sldChg>
      <pc:sldChg chg="del">
        <pc:chgData name="Mudry Pierre-André" userId="2fd723b2-2532-45cc-a9bb-9a0f56d20f38" providerId="ADAL" clId="{CB57C142-2EAF-46AE-AD70-08AE442A8C98}" dt="2023-08-30T06:24:44.502" v="10" actId="47"/>
        <pc:sldMkLst>
          <pc:docMk/>
          <pc:sldMk cId="1788604696" sldId="797"/>
        </pc:sldMkLst>
      </pc:sldChg>
      <pc:sldChg chg="del">
        <pc:chgData name="Mudry Pierre-André" userId="2fd723b2-2532-45cc-a9bb-9a0f56d20f38" providerId="ADAL" clId="{CB57C142-2EAF-46AE-AD70-08AE442A8C98}" dt="2023-08-30T06:24:27.038" v="8" actId="47"/>
        <pc:sldMkLst>
          <pc:docMk/>
          <pc:sldMk cId="2903896448" sldId="798"/>
        </pc:sldMkLst>
      </pc:sldChg>
      <pc:sldMasterChg chg="modSp modAnim delSldLayout modSldLayout">
        <pc:chgData name="Mudry Pierre-André" userId="2fd723b2-2532-45cc-a9bb-9a0f56d20f38" providerId="ADAL" clId="{CB57C142-2EAF-46AE-AD70-08AE442A8C98}" dt="2023-08-30T06:27:05.815" v="70" actId="2696"/>
        <pc:sldMasterMkLst>
          <pc:docMk/>
          <pc:sldMasterMk cId="331722458" sldId="2147483763"/>
        </pc:sldMasterMkLst>
        <pc:sldLayoutChg chg="modSp">
          <pc:chgData name="Mudry Pierre-André" userId="2fd723b2-2532-45cc-a9bb-9a0f56d20f38" providerId="ADAL" clId="{CB57C142-2EAF-46AE-AD70-08AE442A8C98}" dt="2023-08-30T06:26:51.395" v="69" actId="120"/>
          <pc:sldLayoutMkLst>
            <pc:docMk/>
            <pc:sldMasterMk cId="331722458" sldId="2147483763"/>
            <pc:sldLayoutMk cId="1836999714" sldId="2147483764"/>
          </pc:sldLayoutMkLst>
        </pc:sldLayoutChg>
        <pc:sldLayoutChg chg="del">
          <pc:chgData name="Mudry Pierre-André" userId="2fd723b2-2532-45cc-a9bb-9a0f56d20f38" providerId="ADAL" clId="{CB57C142-2EAF-46AE-AD70-08AE442A8C98}" dt="2023-08-30T06:27:05.815" v="70" actId="2696"/>
          <pc:sldLayoutMkLst>
            <pc:docMk/>
            <pc:sldMasterMk cId="331722458" sldId="2147483763"/>
            <pc:sldLayoutMk cId="699820920" sldId="2147483765"/>
          </pc:sldLayoutMkLst>
        </pc:sldLayoutChg>
      </pc:sldMasterChg>
    </pc:docChg>
  </pc:docChgLst>
  <pc:docChgLst>
    <pc:chgData name="Franceschiello Benedetta" userId="c2677796-5d70-4739-a421-ca7608f3cfd8" providerId="ADAL" clId="{0FD90B9E-6D57-F840-9D1E-788D297DB359}"/>
    <pc:docChg chg="undo redo custSel addSld delSld modSld sldOrd modSection">
      <pc:chgData name="Franceschiello Benedetta" userId="c2677796-5d70-4739-a421-ca7608f3cfd8" providerId="ADAL" clId="{0FD90B9E-6D57-F840-9D1E-788D297DB359}" dt="2024-11-09T09:56:29.845" v="5545" actId="20577"/>
      <pc:docMkLst>
        <pc:docMk/>
      </pc:docMkLst>
      <pc:sldChg chg="modSp add del mod">
        <pc:chgData name="Franceschiello Benedetta" userId="c2677796-5d70-4739-a421-ca7608f3cfd8" providerId="ADAL" clId="{0FD90B9E-6D57-F840-9D1E-788D297DB359}" dt="2024-11-07T15:02:00.344" v="972" actId="2696"/>
        <pc:sldMkLst>
          <pc:docMk/>
          <pc:sldMk cId="0" sldId="256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3855244530" sldId="483"/>
        </pc:sldMkLst>
      </pc:sldChg>
      <pc:sldChg chg="modSp mod">
        <pc:chgData name="Franceschiello Benedetta" userId="c2677796-5d70-4739-a421-ca7608f3cfd8" providerId="ADAL" clId="{0FD90B9E-6D57-F840-9D1E-788D297DB359}" dt="2024-10-29T13:32:43.475" v="3" actId="20577"/>
        <pc:sldMkLst>
          <pc:docMk/>
          <pc:sldMk cId="119865947" sldId="773"/>
        </pc:sldMkLst>
      </pc:sldChg>
      <pc:sldChg chg="delSp modSp mod">
        <pc:chgData name="Franceschiello Benedetta" userId="c2677796-5d70-4739-a421-ca7608f3cfd8" providerId="ADAL" clId="{0FD90B9E-6D57-F840-9D1E-788D297DB359}" dt="2024-11-09T08:58:32.137" v="4185" actId="20577"/>
        <pc:sldMkLst>
          <pc:docMk/>
          <pc:sldMk cId="3881457608" sldId="785"/>
        </pc:sldMkLst>
      </pc:sldChg>
      <pc:sldChg chg="modSp mod">
        <pc:chgData name="Franceschiello Benedetta" userId="c2677796-5d70-4739-a421-ca7608f3cfd8" providerId="ADAL" clId="{0FD90B9E-6D57-F840-9D1E-788D297DB359}" dt="2024-10-29T17:16:02.241" v="180" actId="20577"/>
        <pc:sldMkLst>
          <pc:docMk/>
          <pc:sldMk cId="1904730744" sldId="788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2017865050" sldId="796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1491020478" sldId="806"/>
        </pc:sldMkLst>
      </pc:sldChg>
      <pc:sldChg chg="addSp delSp modSp mod delAnim modAnim">
        <pc:chgData name="Franceschiello Benedetta" userId="c2677796-5d70-4739-a421-ca7608f3cfd8" providerId="ADAL" clId="{0FD90B9E-6D57-F840-9D1E-788D297DB359}" dt="2024-11-08T15:06:07.038" v="1954"/>
        <pc:sldMkLst>
          <pc:docMk/>
          <pc:sldMk cId="2350305652" sldId="807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712630274" sldId="808"/>
        </pc:sldMkLst>
      </pc:sldChg>
      <pc:sldChg chg="addSp delSp modSp mod">
        <pc:chgData name="Franceschiello Benedetta" userId="c2677796-5d70-4739-a421-ca7608f3cfd8" providerId="ADAL" clId="{0FD90B9E-6D57-F840-9D1E-788D297DB359}" dt="2024-11-08T14:54:32.513" v="1810" actId="1076"/>
        <pc:sldMkLst>
          <pc:docMk/>
          <pc:sldMk cId="3257727567" sldId="810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3494189777" sldId="811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2086090333" sldId="812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489984443" sldId="813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287221883" sldId="814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589101827" sldId="815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3166259096" sldId="816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3014073939" sldId="817"/>
        </pc:sldMkLst>
      </pc:sldChg>
      <pc:sldChg chg="del">
        <pc:chgData name="Franceschiello Benedetta" userId="c2677796-5d70-4739-a421-ca7608f3cfd8" providerId="ADAL" clId="{0FD90B9E-6D57-F840-9D1E-788D297DB359}" dt="2024-11-07T13:15:17.538" v="954" actId="2696"/>
        <pc:sldMkLst>
          <pc:docMk/>
          <pc:sldMk cId="4075154458" sldId="818"/>
        </pc:sldMkLst>
      </pc:sldChg>
      <pc:sldChg chg="modSp add del mod">
        <pc:chgData name="Franceschiello Benedetta" userId="c2677796-5d70-4739-a421-ca7608f3cfd8" providerId="ADAL" clId="{0FD90B9E-6D57-F840-9D1E-788D297DB359}" dt="2024-11-08T15:00:17.029" v="1885" actId="2696"/>
        <pc:sldMkLst>
          <pc:docMk/>
          <pc:sldMk cId="2545135203" sldId="819"/>
        </pc:sldMkLst>
      </pc:sldChg>
      <pc:sldChg chg="addSp delSp modSp add mod ord">
        <pc:chgData name="Franceschiello Benedetta" userId="c2677796-5d70-4739-a421-ca7608f3cfd8" providerId="ADAL" clId="{0FD90B9E-6D57-F840-9D1E-788D297DB359}" dt="2024-10-30T15:16:36.662" v="268" actId="1076"/>
        <pc:sldMkLst>
          <pc:docMk/>
          <pc:sldMk cId="1559741982" sldId="820"/>
        </pc:sldMkLst>
        <pc:spChg chg="mod">
          <ac:chgData name="Franceschiello Benedetta" userId="c2677796-5d70-4739-a421-ca7608f3cfd8" providerId="ADAL" clId="{0FD90B9E-6D57-F840-9D1E-788D297DB359}" dt="2024-10-29T17:12:31.193" v="177" actId="20577"/>
          <ac:spMkLst>
            <pc:docMk/>
            <pc:sldMk cId="1559741982" sldId="820"/>
            <ac:spMk id="7" creationId="{8260A21E-BF5A-77FB-5F54-5016EC923D58}"/>
          </ac:spMkLst>
        </pc:spChg>
      </pc:sldChg>
      <pc:sldChg chg="addSp delSp modSp add del mod">
        <pc:chgData name="Franceschiello Benedetta" userId="c2677796-5d70-4739-a421-ca7608f3cfd8" providerId="ADAL" clId="{0FD90B9E-6D57-F840-9D1E-788D297DB359}" dt="2024-11-08T15:03:51.021" v="1937" actId="2696"/>
        <pc:sldMkLst>
          <pc:docMk/>
          <pc:sldMk cId="2623285547" sldId="821"/>
        </pc:sldMkLst>
      </pc:sldChg>
      <pc:sldChg chg="addSp modSp add mod">
        <pc:chgData name="Franceschiello Benedetta" userId="c2677796-5d70-4739-a421-ca7608f3cfd8" providerId="ADAL" clId="{0FD90B9E-6D57-F840-9D1E-788D297DB359}" dt="2024-11-09T09:16:56.986" v="4511" actId="1076"/>
        <pc:sldMkLst>
          <pc:docMk/>
          <pc:sldMk cId="3772301179" sldId="821"/>
        </pc:sldMkLst>
      </pc:sldChg>
      <pc:sldChg chg="modSp add del mod">
        <pc:chgData name="Franceschiello Benedetta" userId="c2677796-5d70-4739-a421-ca7608f3cfd8" providerId="ADAL" clId="{0FD90B9E-6D57-F840-9D1E-788D297DB359}" dt="2024-11-06T20:39:28.068" v="926" actId="2696"/>
        <pc:sldMkLst>
          <pc:docMk/>
          <pc:sldMk cId="284935835" sldId="822"/>
        </pc:sldMkLst>
      </pc:sldChg>
      <pc:sldChg chg="addSp delSp modSp add del mod">
        <pc:chgData name="Franceschiello Benedetta" userId="c2677796-5d70-4739-a421-ca7608f3cfd8" providerId="ADAL" clId="{0FD90B9E-6D57-F840-9D1E-788D297DB359}" dt="2024-11-08T15:03:51.021" v="1937" actId="2696"/>
        <pc:sldMkLst>
          <pc:docMk/>
          <pc:sldMk cId="340880989" sldId="823"/>
        </pc:sldMkLst>
      </pc:sldChg>
      <pc:sldChg chg="add del">
        <pc:chgData name="Franceschiello Benedetta" userId="c2677796-5d70-4739-a421-ca7608f3cfd8" providerId="ADAL" clId="{0FD90B9E-6D57-F840-9D1E-788D297DB359}" dt="2024-11-08T16:24:32.247" v="3784" actId="2696"/>
        <pc:sldMkLst>
          <pc:docMk/>
          <pc:sldMk cId="1307912574" sldId="823"/>
        </pc:sldMkLst>
      </pc:sldChg>
      <pc:sldChg chg="delSp modSp add del mod">
        <pc:chgData name="Franceschiello Benedetta" userId="c2677796-5d70-4739-a421-ca7608f3cfd8" providerId="ADAL" clId="{0FD90B9E-6D57-F840-9D1E-788D297DB359}" dt="2024-11-08T15:03:45.492" v="1936" actId="2696"/>
        <pc:sldMkLst>
          <pc:docMk/>
          <pc:sldMk cId="2743088941" sldId="824"/>
        </pc:sldMkLst>
      </pc:sldChg>
      <pc:sldChg chg="del">
        <pc:chgData name="Franceschiello Benedetta" userId="c2677796-5d70-4739-a421-ca7608f3cfd8" providerId="ADAL" clId="{0FD90B9E-6D57-F840-9D1E-788D297DB359}" dt="2024-11-08T15:03:59.192" v="1939" actId="2696"/>
        <pc:sldMkLst>
          <pc:docMk/>
          <pc:sldMk cId="0" sldId="825"/>
        </pc:sldMkLst>
      </pc:sldChg>
      <pc:sldChg chg="addSp delSp modSp mod ord modNotesTx">
        <pc:chgData name="Franceschiello Benedetta" userId="c2677796-5d70-4739-a421-ca7608f3cfd8" providerId="ADAL" clId="{0FD90B9E-6D57-F840-9D1E-788D297DB359}" dt="2024-11-07T15:15:42.946" v="1566" actId="478"/>
        <pc:sldMkLst>
          <pc:docMk/>
          <pc:sldMk cId="0" sldId="826"/>
        </pc:sldMkLst>
      </pc:sldChg>
      <pc:sldChg chg="addSp delSp modSp mod ord">
        <pc:chgData name="Franceschiello Benedetta" userId="c2677796-5d70-4739-a421-ca7608f3cfd8" providerId="ADAL" clId="{0FD90B9E-6D57-F840-9D1E-788D297DB359}" dt="2024-11-08T16:35:37.796" v="4022"/>
        <pc:sldMkLst>
          <pc:docMk/>
          <pc:sldMk cId="0" sldId="827"/>
        </pc:sldMkLst>
      </pc:sldChg>
      <pc:sldChg chg="addSp delSp modSp mod">
        <pc:chgData name="Franceschiello Benedetta" userId="c2677796-5d70-4739-a421-ca7608f3cfd8" providerId="ADAL" clId="{0FD90B9E-6D57-F840-9D1E-788D297DB359}" dt="2024-11-08T16:35:46.264" v="4024"/>
        <pc:sldMkLst>
          <pc:docMk/>
          <pc:sldMk cId="0" sldId="828"/>
        </pc:sldMkLst>
      </pc:sldChg>
      <pc:sldChg chg="addSp delSp modSp mod modNotesTx">
        <pc:chgData name="Franceschiello Benedetta" userId="c2677796-5d70-4739-a421-ca7608f3cfd8" providerId="ADAL" clId="{0FD90B9E-6D57-F840-9D1E-788D297DB359}" dt="2024-11-08T16:35:49.084" v="4025"/>
        <pc:sldMkLst>
          <pc:docMk/>
          <pc:sldMk cId="0" sldId="829"/>
        </pc:sldMkLst>
      </pc:sldChg>
      <pc:sldChg chg="addSp delSp modSp mod">
        <pc:chgData name="Franceschiello Benedetta" userId="c2677796-5d70-4739-a421-ca7608f3cfd8" providerId="ADAL" clId="{0FD90B9E-6D57-F840-9D1E-788D297DB359}" dt="2024-11-08T16:36:04.737" v="4033"/>
        <pc:sldMkLst>
          <pc:docMk/>
          <pc:sldMk cId="0" sldId="830"/>
        </pc:sldMkLst>
      </pc:sldChg>
      <pc:sldChg chg="addSp delSp modSp mod ord modNotesTx">
        <pc:chgData name="Franceschiello Benedetta" userId="c2677796-5d70-4739-a421-ca7608f3cfd8" providerId="ADAL" clId="{0FD90B9E-6D57-F840-9D1E-788D297DB359}" dt="2024-11-09T09:08:53.236" v="4249" actId="1076"/>
        <pc:sldMkLst>
          <pc:docMk/>
          <pc:sldMk cId="0" sldId="831"/>
        </pc:sldMkLst>
      </pc:sldChg>
      <pc:sldChg chg="addSp delSp modSp mod ord">
        <pc:chgData name="Franceschiello Benedetta" userId="c2677796-5d70-4739-a421-ca7608f3cfd8" providerId="ADAL" clId="{0FD90B9E-6D57-F840-9D1E-788D297DB359}" dt="2024-11-09T09:36:55.994" v="4621" actId="1076"/>
        <pc:sldMkLst>
          <pc:docMk/>
          <pc:sldMk cId="0" sldId="832"/>
        </pc:sldMkLst>
      </pc:sldChg>
      <pc:sldChg chg="del">
        <pc:chgData name="Franceschiello Benedetta" userId="c2677796-5d70-4739-a421-ca7608f3cfd8" providerId="ADAL" clId="{0FD90B9E-6D57-F840-9D1E-788D297DB359}" dt="2024-11-08T15:26:11.415" v="2664" actId="2696"/>
        <pc:sldMkLst>
          <pc:docMk/>
          <pc:sldMk cId="0" sldId="833"/>
        </pc:sldMkLst>
      </pc:sldChg>
      <pc:sldChg chg="del">
        <pc:chgData name="Franceschiello Benedetta" userId="c2677796-5d70-4739-a421-ca7608f3cfd8" providerId="ADAL" clId="{0FD90B9E-6D57-F840-9D1E-788D297DB359}" dt="2024-11-08T15:26:00.100" v="2663" actId="2696"/>
        <pc:sldMkLst>
          <pc:docMk/>
          <pc:sldMk cId="0" sldId="834"/>
        </pc:sldMkLst>
      </pc:sldChg>
      <pc:sldChg chg="addSp delSp modSp mod ord">
        <pc:chgData name="Franceschiello Benedetta" userId="c2677796-5d70-4739-a421-ca7608f3cfd8" providerId="ADAL" clId="{0FD90B9E-6D57-F840-9D1E-788D297DB359}" dt="2024-11-09T08:58:59.757" v="4191" actId="1076"/>
        <pc:sldMkLst>
          <pc:docMk/>
          <pc:sldMk cId="0" sldId="835"/>
        </pc:sldMkLst>
      </pc:sldChg>
      <pc:sldChg chg="delSp del mod">
        <pc:chgData name="Franceschiello Benedetta" userId="c2677796-5d70-4739-a421-ca7608f3cfd8" providerId="ADAL" clId="{0FD90B9E-6D57-F840-9D1E-788D297DB359}" dt="2024-11-08T15:57:19.156" v="3547" actId="2696"/>
        <pc:sldMkLst>
          <pc:docMk/>
          <pc:sldMk cId="0" sldId="836"/>
        </pc:sldMkLst>
      </pc:sldChg>
      <pc:sldChg chg="add">
        <pc:chgData name="Franceschiello Benedetta" userId="c2677796-5d70-4739-a421-ca7608f3cfd8" providerId="ADAL" clId="{0FD90B9E-6D57-F840-9D1E-788D297DB359}" dt="2024-11-07T15:15:38.694" v="1564"/>
        <pc:sldMkLst>
          <pc:docMk/>
          <pc:sldMk cId="1933112866" sldId="837"/>
        </pc:sldMkLst>
      </pc:sldChg>
      <pc:sldChg chg="addSp delSp modSp add mod">
        <pc:chgData name="Franceschiello Benedetta" userId="c2677796-5d70-4739-a421-ca7608f3cfd8" providerId="ADAL" clId="{0FD90B9E-6D57-F840-9D1E-788D297DB359}" dt="2024-11-07T15:17:16.399" v="1595" actId="1076"/>
        <pc:sldMkLst>
          <pc:docMk/>
          <pc:sldMk cId="3402048798" sldId="838"/>
        </pc:sldMkLst>
      </pc:sldChg>
      <pc:sldChg chg="addSp modSp add mod">
        <pc:chgData name="Franceschiello Benedetta" userId="c2677796-5d70-4739-a421-ca7608f3cfd8" providerId="ADAL" clId="{0FD90B9E-6D57-F840-9D1E-788D297DB359}" dt="2024-11-08T14:54:50.697" v="1816" actId="1076"/>
        <pc:sldMkLst>
          <pc:docMk/>
          <pc:sldMk cId="949018368" sldId="839"/>
        </pc:sldMkLst>
      </pc:sldChg>
      <pc:sldChg chg="addSp delSp modSp add mod">
        <pc:chgData name="Franceschiello Benedetta" userId="c2677796-5d70-4739-a421-ca7608f3cfd8" providerId="ADAL" clId="{0FD90B9E-6D57-F840-9D1E-788D297DB359}" dt="2024-11-08T14:58:23.229" v="1868" actId="1076"/>
        <pc:sldMkLst>
          <pc:docMk/>
          <pc:sldMk cId="4008735100" sldId="840"/>
        </pc:sldMkLst>
      </pc:sldChg>
      <pc:sldChg chg="addSp delSp modSp add mod modNotesTx">
        <pc:chgData name="Franceschiello Benedetta" userId="c2677796-5d70-4739-a421-ca7608f3cfd8" providerId="ADAL" clId="{0FD90B9E-6D57-F840-9D1E-788D297DB359}" dt="2024-11-08T15:00:11.416" v="1883"/>
        <pc:sldMkLst>
          <pc:docMk/>
          <pc:sldMk cId="1984606398" sldId="841"/>
        </pc:sldMkLst>
      </pc:sldChg>
      <pc:sldChg chg="delSp modSp add mod">
        <pc:chgData name="Franceschiello Benedetta" userId="c2677796-5d70-4739-a421-ca7608f3cfd8" providerId="ADAL" clId="{0FD90B9E-6D57-F840-9D1E-788D297DB359}" dt="2024-11-08T15:03:22.298" v="1935" actId="478"/>
        <pc:sldMkLst>
          <pc:docMk/>
          <pc:sldMk cId="1379141596" sldId="842"/>
        </pc:sldMkLst>
      </pc:sldChg>
      <pc:sldChg chg="addSp delSp modSp add mod">
        <pc:chgData name="Franceschiello Benedetta" userId="c2677796-5d70-4739-a421-ca7608f3cfd8" providerId="ADAL" clId="{0FD90B9E-6D57-F840-9D1E-788D297DB359}" dt="2024-11-08T16:35:50.992" v="4026"/>
        <pc:sldMkLst>
          <pc:docMk/>
          <pc:sldMk cId="2220808563" sldId="843"/>
        </pc:sldMkLst>
      </pc:sldChg>
      <pc:sldChg chg="addSp delSp modSp add mod">
        <pc:chgData name="Franceschiello Benedetta" userId="c2677796-5d70-4739-a421-ca7608f3cfd8" providerId="ADAL" clId="{0FD90B9E-6D57-F840-9D1E-788D297DB359}" dt="2024-11-08T16:35:52.929" v="4027"/>
        <pc:sldMkLst>
          <pc:docMk/>
          <pc:sldMk cId="4212788346" sldId="844"/>
        </pc:sldMkLst>
      </pc:sldChg>
      <pc:sldChg chg="addSp modSp add mod modNotesTx">
        <pc:chgData name="Franceschiello Benedetta" userId="c2677796-5d70-4739-a421-ca7608f3cfd8" providerId="ADAL" clId="{0FD90B9E-6D57-F840-9D1E-788D297DB359}" dt="2024-11-08T16:35:54.578" v="4028"/>
        <pc:sldMkLst>
          <pc:docMk/>
          <pc:sldMk cId="1573014318" sldId="845"/>
        </pc:sldMkLst>
      </pc:sldChg>
      <pc:sldChg chg="add del">
        <pc:chgData name="Franceschiello Benedetta" userId="c2677796-5d70-4739-a421-ca7608f3cfd8" providerId="ADAL" clId="{0FD90B9E-6D57-F840-9D1E-788D297DB359}" dt="2024-11-08T15:40:05.285" v="3111"/>
        <pc:sldMkLst>
          <pc:docMk/>
          <pc:sldMk cId="2040462979" sldId="845"/>
        </pc:sldMkLst>
      </pc:sldChg>
      <pc:sldChg chg="addSp delSp modSp add mod">
        <pc:chgData name="Franceschiello Benedetta" userId="c2677796-5d70-4739-a421-ca7608f3cfd8" providerId="ADAL" clId="{0FD90B9E-6D57-F840-9D1E-788D297DB359}" dt="2024-11-08T16:35:56.293" v="4029"/>
        <pc:sldMkLst>
          <pc:docMk/>
          <pc:sldMk cId="2811790603" sldId="846"/>
        </pc:sldMkLst>
      </pc:sldChg>
      <pc:sldChg chg="addSp delSp modSp add mod">
        <pc:chgData name="Franceschiello Benedetta" userId="c2677796-5d70-4739-a421-ca7608f3cfd8" providerId="ADAL" clId="{0FD90B9E-6D57-F840-9D1E-788D297DB359}" dt="2024-11-08T16:36:06.010" v="4034"/>
        <pc:sldMkLst>
          <pc:docMk/>
          <pc:sldMk cId="1378306422" sldId="847"/>
        </pc:sldMkLst>
      </pc:sldChg>
      <pc:sldChg chg="delSp add del mod">
        <pc:chgData name="Franceschiello Benedetta" userId="c2677796-5d70-4739-a421-ca7608f3cfd8" providerId="ADAL" clId="{0FD90B9E-6D57-F840-9D1E-788D297DB359}" dt="2024-11-08T16:30:02.095" v="3881" actId="2696"/>
        <pc:sldMkLst>
          <pc:docMk/>
          <pc:sldMk cId="4154823478" sldId="848"/>
        </pc:sldMkLst>
      </pc:sldChg>
      <pc:sldChg chg="addSp delSp modSp add mod">
        <pc:chgData name="Franceschiello Benedetta" userId="c2677796-5d70-4739-a421-ca7608f3cfd8" providerId="ADAL" clId="{0FD90B9E-6D57-F840-9D1E-788D297DB359}" dt="2024-11-08T16:36:07.322" v="4035"/>
        <pc:sldMkLst>
          <pc:docMk/>
          <pc:sldMk cId="789250173" sldId="849"/>
        </pc:sldMkLst>
      </pc:sldChg>
      <pc:sldChg chg="modSp add mod">
        <pc:chgData name="Franceschiello Benedetta" userId="c2677796-5d70-4739-a421-ca7608f3cfd8" providerId="ADAL" clId="{0FD90B9E-6D57-F840-9D1E-788D297DB359}" dt="2024-11-09T08:58:27.152" v="4184" actId="20577"/>
        <pc:sldMkLst>
          <pc:docMk/>
          <pc:sldMk cId="3946413617" sldId="850"/>
        </pc:sldMkLst>
      </pc:sldChg>
      <pc:sldChg chg="addSp modSp add modNotesTx">
        <pc:chgData name="Franceschiello Benedetta" userId="c2677796-5d70-4739-a421-ca7608f3cfd8" providerId="ADAL" clId="{0FD90B9E-6D57-F840-9D1E-788D297DB359}" dt="2024-11-09T09:09:22.821" v="4255" actId="1076"/>
        <pc:sldMkLst>
          <pc:docMk/>
          <pc:sldMk cId="3894853495" sldId="851"/>
        </pc:sldMkLst>
      </pc:sldChg>
      <pc:sldChg chg="addSp delSp modSp add">
        <pc:chgData name="Franceschiello Benedetta" userId="c2677796-5d70-4739-a421-ca7608f3cfd8" providerId="ADAL" clId="{0FD90B9E-6D57-F840-9D1E-788D297DB359}" dt="2024-11-09T09:10:42.752" v="4262" actId="1076"/>
        <pc:sldMkLst>
          <pc:docMk/>
          <pc:sldMk cId="1344330087" sldId="852"/>
        </pc:sldMkLst>
      </pc:sldChg>
      <pc:sldChg chg="addSp delSp modSp add mod">
        <pc:chgData name="Franceschiello Benedetta" userId="c2677796-5d70-4739-a421-ca7608f3cfd8" providerId="ADAL" clId="{0FD90B9E-6D57-F840-9D1E-788D297DB359}" dt="2024-11-09T09:13:42.443" v="4472" actId="313"/>
        <pc:sldMkLst>
          <pc:docMk/>
          <pc:sldMk cId="2332275157" sldId="853"/>
        </pc:sldMkLst>
      </pc:sldChg>
      <pc:sldChg chg="addSp delSp modSp add mod modNotesTx">
        <pc:chgData name="Franceschiello Benedetta" userId="c2677796-5d70-4739-a421-ca7608f3cfd8" providerId="ADAL" clId="{0FD90B9E-6D57-F840-9D1E-788D297DB359}" dt="2024-11-09T09:54:44.113" v="5403" actId="20577"/>
        <pc:sldMkLst>
          <pc:docMk/>
          <pc:sldMk cId="3904311222" sldId="854"/>
        </pc:sldMkLst>
      </pc:sldChg>
      <pc:sldChg chg="addSp delSp modSp add mod">
        <pc:chgData name="Franceschiello Benedetta" userId="c2677796-5d70-4739-a421-ca7608f3cfd8" providerId="ADAL" clId="{0FD90B9E-6D57-F840-9D1E-788D297DB359}" dt="2024-11-09T09:56:29.845" v="5545" actId="20577"/>
        <pc:sldMkLst>
          <pc:docMk/>
          <pc:sldMk cId="4090914540" sldId="855"/>
        </pc:sldMkLst>
      </pc:sldChg>
      <pc:sldMasterChg chg="delSldLayout">
        <pc:chgData name="Franceschiello Benedetta" userId="c2677796-5d70-4739-a421-ca7608f3cfd8" providerId="ADAL" clId="{0FD90B9E-6D57-F840-9D1E-788D297DB359}" dt="2024-11-07T15:02:00.344" v="972" actId="2696"/>
        <pc:sldMasterMkLst>
          <pc:docMk/>
          <pc:sldMasterMk cId="331722458" sldId="2147483763"/>
        </pc:sldMasterMkLst>
        <pc:sldLayoutChg chg="del">
          <pc:chgData name="Franceschiello Benedetta" userId="c2677796-5d70-4739-a421-ca7608f3cfd8" providerId="ADAL" clId="{0FD90B9E-6D57-F840-9D1E-788D297DB359}" dt="2024-11-07T15:02:00.344" v="972" actId="2696"/>
          <pc:sldLayoutMkLst>
            <pc:docMk/>
            <pc:sldMasterMk cId="331722458" sldId="2147483763"/>
            <pc:sldLayoutMk cId="3314719450" sldId="2147483780"/>
          </pc:sldLayoutMkLst>
        </pc:sldLayoutChg>
      </pc:sldMasterChg>
    </pc:docChg>
  </pc:docChgLst>
  <pc:docChgLst>
    <pc:chgData name="Franceschiello Benedetta" userId="c2677796-5d70-4739-a421-ca7608f3cfd8" providerId="ADAL" clId="{7795449D-65F9-424A-8A6A-05888E450575}"/>
    <pc:docChg chg="undo redo custSel addSld delSld modSld sldOrd modSection">
      <pc:chgData name="Franceschiello Benedetta" userId="c2677796-5d70-4739-a421-ca7608f3cfd8" providerId="ADAL" clId="{7795449D-65F9-424A-8A6A-05888E450575}" dt="2024-11-25T14:21:43.157" v="5095" actId="571"/>
      <pc:docMkLst>
        <pc:docMk/>
      </pc:docMkLst>
      <pc:sldChg chg="add del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56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57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58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59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0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1"/>
        </pc:sldMkLst>
      </pc:sldChg>
      <pc:sldChg chg="add del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2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3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4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5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6"/>
        </pc:sldMkLst>
      </pc:sldChg>
      <pc:sldChg chg="modSp add del mod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7"/>
        </pc:sldMkLst>
      </pc:sldChg>
      <pc:sldChg chg="add del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8"/>
        </pc:sldMkLst>
      </pc:sldChg>
      <pc:sldChg chg="add del">
        <pc:chgData name="Franceschiello Benedetta" userId="c2677796-5d70-4739-a421-ca7608f3cfd8" providerId="ADAL" clId="{7795449D-65F9-424A-8A6A-05888E450575}" dt="2024-11-10T11:09:50.906" v="68"/>
        <pc:sldMkLst>
          <pc:docMk/>
          <pc:sldMk cId="0" sldId="269"/>
        </pc:sldMkLst>
      </pc:sldChg>
      <pc:sldChg chg="modSp mod">
        <pc:chgData name="Franceschiello Benedetta" userId="c2677796-5d70-4739-a421-ca7608f3cfd8" providerId="ADAL" clId="{7795449D-65F9-424A-8A6A-05888E450575}" dt="2024-11-10T11:14:14.968" v="121" actId="20577"/>
        <pc:sldMkLst>
          <pc:docMk/>
          <pc:sldMk cId="119865947" sldId="773"/>
        </pc:sldMkLst>
      </pc:sldChg>
      <pc:sldChg chg="del">
        <pc:chgData name="Franceschiello Benedetta" userId="c2677796-5d70-4739-a421-ca7608f3cfd8" providerId="ADAL" clId="{7795449D-65F9-424A-8A6A-05888E450575}" dt="2024-11-11T10:36:34.485" v="713" actId="2696"/>
        <pc:sldMkLst>
          <pc:docMk/>
          <pc:sldMk cId="3881457608" sldId="785"/>
        </pc:sldMkLst>
      </pc:sldChg>
      <pc:sldChg chg="modSp add mod">
        <pc:chgData name="Franceschiello Benedetta" userId="c2677796-5d70-4739-a421-ca7608f3cfd8" providerId="ADAL" clId="{7795449D-65F9-424A-8A6A-05888E450575}" dt="2024-11-21T14:48:51.676" v="2609" actId="20577"/>
        <pc:sldMkLst>
          <pc:docMk/>
          <pc:sldMk cId="4211162951" sldId="785"/>
        </pc:sldMkLst>
      </pc:sldChg>
      <pc:sldChg chg="modSp add mod">
        <pc:chgData name="Franceschiello Benedetta" userId="c2677796-5d70-4739-a421-ca7608f3cfd8" providerId="ADAL" clId="{7795449D-65F9-424A-8A6A-05888E450575}" dt="2024-11-11T10:36:22.136" v="712" actId="20577"/>
        <pc:sldMkLst>
          <pc:docMk/>
          <pc:sldMk cId="803373619" sldId="788"/>
        </pc:sldMkLst>
        <pc:spChg chg="mod">
          <ac:chgData name="Franceschiello Benedetta" userId="c2677796-5d70-4739-a421-ca7608f3cfd8" providerId="ADAL" clId="{7795449D-65F9-424A-8A6A-05888E450575}" dt="2024-11-11T10:36:22.136" v="712" actId="20577"/>
          <ac:spMkLst>
            <pc:docMk/>
            <pc:sldMk cId="803373619" sldId="788"/>
            <ac:spMk id="2" creationId="{E4F79EE6-74B4-B586-A262-974F141C1300}"/>
          </ac:spMkLst>
        </pc:spChg>
      </pc:sldChg>
      <pc:sldChg chg="del">
        <pc:chgData name="Franceschiello Benedetta" userId="c2677796-5d70-4739-a421-ca7608f3cfd8" providerId="ADAL" clId="{7795449D-65F9-424A-8A6A-05888E450575}" dt="2024-11-11T10:36:12.870" v="694" actId="2696"/>
        <pc:sldMkLst>
          <pc:docMk/>
          <pc:sldMk cId="1904730744" sldId="788"/>
        </pc:sldMkLst>
      </pc:sldChg>
      <pc:sldChg chg="del">
        <pc:chgData name="Franceschiello Benedetta" userId="c2677796-5d70-4739-a421-ca7608f3cfd8" providerId="ADAL" clId="{7795449D-65F9-424A-8A6A-05888E450575}" dt="2024-11-21T13:05:43.623" v="1744" actId="2696"/>
        <pc:sldMkLst>
          <pc:docMk/>
          <pc:sldMk cId="2350305652" sldId="807"/>
        </pc:sldMkLst>
      </pc:sldChg>
      <pc:sldChg chg="add del">
        <pc:chgData name="Franceschiello Benedetta" userId="c2677796-5d70-4739-a421-ca7608f3cfd8" providerId="ADAL" clId="{7795449D-65F9-424A-8A6A-05888E450575}" dt="2024-11-10T11:10:16.634" v="77" actId="2696"/>
        <pc:sldMkLst>
          <pc:docMk/>
          <pc:sldMk cId="643484267" sldId="809"/>
        </pc:sldMkLst>
      </pc:sldChg>
      <pc:sldChg chg="addSp delSp modSp mod modNotesTx">
        <pc:chgData name="Franceschiello Benedetta" userId="c2677796-5d70-4739-a421-ca7608f3cfd8" providerId="ADAL" clId="{7795449D-65F9-424A-8A6A-05888E450575}" dt="2024-11-21T12:52:24.917" v="1116" actId="1076"/>
        <pc:sldMkLst>
          <pc:docMk/>
          <pc:sldMk cId="3257727567" sldId="810"/>
        </pc:sldMkLst>
      </pc:sldChg>
      <pc:sldChg chg="addSp delSp modSp mod modNotes modNotesTx">
        <pc:chgData name="Franceschiello Benedetta" userId="c2677796-5d70-4739-a421-ca7608f3cfd8" providerId="ADAL" clId="{7795449D-65F9-424A-8A6A-05888E450575}" dt="2024-11-21T12:52:15.695" v="1111" actId="27636"/>
        <pc:sldMkLst>
          <pc:docMk/>
          <pc:sldMk cId="1559741982" sldId="820"/>
        </pc:sldMkLst>
        <pc:spChg chg="mod">
          <ac:chgData name="Franceschiello Benedetta" userId="c2677796-5d70-4739-a421-ca7608f3cfd8" providerId="ADAL" clId="{7795449D-65F9-424A-8A6A-05888E450575}" dt="2024-11-10T11:11:07.086" v="113" actId="20577"/>
          <ac:spMkLst>
            <pc:docMk/>
            <pc:sldMk cId="1559741982" sldId="820"/>
            <ac:spMk id="7" creationId="{8260A21E-BF5A-77FB-5F54-5016EC923D58}"/>
          </ac:spMkLst>
        </pc:spChg>
      </pc:sldChg>
      <pc:sldChg chg="addSp delSp modSp del mod">
        <pc:chgData name="Franceschiello Benedetta" userId="c2677796-5d70-4739-a421-ca7608f3cfd8" providerId="ADAL" clId="{7795449D-65F9-424A-8A6A-05888E450575}" dt="2024-11-21T13:05:43.889" v="1763" actId="2696"/>
        <pc:sldMkLst>
          <pc:docMk/>
          <pc:sldMk cId="3772301179" sldId="821"/>
        </pc:sldMkLst>
      </pc:sldChg>
      <pc:sldChg chg="del">
        <pc:chgData name="Franceschiello Benedetta" userId="c2677796-5d70-4739-a421-ca7608f3cfd8" providerId="ADAL" clId="{7795449D-65F9-424A-8A6A-05888E450575}" dt="2024-11-21T13:05:43.557" v="1740" actId="2696"/>
        <pc:sldMkLst>
          <pc:docMk/>
          <pc:sldMk cId="0" sldId="826"/>
        </pc:sldMkLst>
      </pc:sldChg>
      <pc:sldChg chg="del">
        <pc:chgData name="Franceschiello Benedetta" userId="c2677796-5d70-4739-a421-ca7608f3cfd8" providerId="ADAL" clId="{7795449D-65F9-424A-8A6A-05888E450575}" dt="2024-11-21T13:05:43.603" v="1743" actId="2696"/>
        <pc:sldMkLst>
          <pc:docMk/>
          <pc:sldMk cId="0" sldId="827"/>
        </pc:sldMkLst>
      </pc:sldChg>
      <pc:sldChg chg="del">
        <pc:chgData name="Franceschiello Benedetta" userId="c2677796-5d70-4739-a421-ca7608f3cfd8" providerId="ADAL" clId="{7795449D-65F9-424A-8A6A-05888E450575}" dt="2024-11-21T13:05:43.637" v="1745" actId="2696"/>
        <pc:sldMkLst>
          <pc:docMk/>
          <pc:sldMk cId="0" sldId="828"/>
        </pc:sldMkLst>
      </pc:sldChg>
      <pc:sldChg chg="del">
        <pc:chgData name="Franceschiello Benedetta" userId="c2677796-5d70-4739-a421-ca7608f3cfd8" providerId="ADAL" clId="{7795449D-65F9-424A-8A6A-05888E450575}" dt="2024-11-21T13:05:43.650" v="1746" actId="2696"/>
        <pc:sldMkLst>
          <pc:docMk/>
          <pc:sldMk cId="0" sldId="829"/>
        </pc:sldMkLst>
      </pc:sldChg>
      <pc:sldChg chg="del">
        <pc:chgData name="Franceschiello Benedetta" userId="c2677796-5d70-4739-a421-ca7608f3cfd8" providerId="ADAL" clId="{7795449D-65F9-424A-8A6A-05888E450575}" dt="2024-11-21T13:05:43.856" v="1760" actId="2696"/>
        <pc:sldMkLst>
          <pc:docMk/>
          <pc:sldMk cId="0" sldId="830"/>
        </pc:sldMkLst>
      </pc:sldChg>
      <pc:sldChg chg="del">
        <pc:chgData name="Franceschiello Benedetta" userId="c2677796-5d70-4739-a421-ca7608f3cfd8" providerId="ADAL" clId="{7795449D-65F9-424A-8A6A-05888E450575}" dt="2024-11-21T13:05:43.773" v="1752" actId="2696"/>
        <pc:sldMkLst>
          <pc:docMk/>
          <pc:sldMk cId="0" sldId="831"/>
        </pc:sldMkLst>
      </pc:sldChg>
      <pc:sldChg chg="del">
        <pc:chgData name="Franceschiello Benedetta" userId="c2677796-5d70-4739-a421-ca7608f3cfd8" providerId="ADAL" clId="{7795449D-65F9-424A-8A6A-05888E450575}" dt="2024-11-21T13:05:43.832" v="1756" actId="2696"/>
        <pc:sldMkLst>
          <pc:docMk/>
          <pc:sldMk cId="0" sldId="832"/>
        </pc:sldMkLst>
      </pc:sldChg>
      <pc:sldChg chg="del">
        <pc:chgData name="Franceschiello Benedetta" userId="c2677796-5d70-4739-a421-ca7608f3cfd8" providerId="ADAL" clId="{7795449D-65F9-424A-8A6A-05888E450575}" dt="2024-11-21T13:05:43.768" v="1751" actId="2696"/>
        <pc:sldMkLst>
          <pc:docMk/>
          <pc:sldMk cId="0" sldId="835"/>
        </pc:sldMkLst>
      </pc:sldChg>
      <pc:sldChg chg="del">
        <pc:chgData name="Franceschiello Benedetta" userId="c2677796-5d70-4739-a421-ca7608f3cfd8" providerId="ADAL" clId="{7795449D-65F9-424A-8A6A-05888E450575}" dt="2024-11-21T13:05:43.571" v="1741" actId="2696"/>
        <pc:sldMkLst>
          <pc:docMk/>
          <pc:sldMk cId="1933112866" sldId="837"/>
        </pc:sldMkLst>
      </pc:sldChg>
      <pc:sldChg chg="del">
        <pc:chgData name="Franceschiello Benedetta" userId="c2677796-5d70-4739-a421-ca7608f3cfd8" providerId="ADAL" clId="{7795449D-65F9-424A-8A6A-05888E450575}" dt="2024-11-21T13:05:43.588" v="1742" actId="2696"/>
        <pc:sldMkLst>
          <pc:docMk/>
          <pc:sldMk cId="3402048798" sldId="838"/>
        </pc:sldMkLst>
      </pc:sldChg>
      <pc:sldChg chg="modSp del mod">
        <pc:chgData name="Franceschiello Benedetta" userId="c2677796-5d70-4739-a421-ca7608f3cfd8" providerId="ADAL" clId="{7795449D-65F9-424A-8A6A-05888E450575}" dt="2024-11-21T13:05:43.475" v="1736" actId="2696"/>
        <pc:sldMkLst>
          <pc:docMk/>
          <pc:sldMk cId="949018368" sldId="839"/>
        </pc:sldMkLst>
      </pc:sldChg>
      <pc:sldChg chg="modSp del mod modNotesTx">
        <pc:chgData name="Franceschiello Benedetta" userId="c2677796-5d70-4739-a421-ca7608f3cfd8" providerId="ADAL" clId="{7795449D-65F9-424A-8A6A-05888E450575}" dt="2024-11-21T13:05:43.496" v="1737" actId="2696"/>
        <pc:sldMkLst>
          <pc:docMk/>
          <pc:sldMk cId="4008735100" sldId="840"/>
        </pc:sldMkLst>
      </pc:sldChg>
      <pc:sldChg chg="del">
        <pc:chgData name="Franceschiello Benedetta" userId="c2677796-5d70-4739-a421-ca7608f3cfd8" providerId="ADAL" clId="{7795449D-65F9-424A-8A6A-05888E450575}" dt="2024-11-21T13:05:43.510" v="1738" actId="2696"/>
        <pc:sldMkLst>
          <pc:docMk/>
          <pc:sldMk cId="1984606398" sldId="841"/>
        </pc:sldMkLst>
      </pc:sldChg>
      <pc:sldChg chg="del">
        <pc:chgData name="Franceschiello Benedetta" userId="c2677796-5d70-4739-a421-ca7608f3cfd8" providerId="ADAL" clId="{7795449D-65F9-424A-8A6A-05888E450575}" dt="2024-11-21T13:05:43.532" v="1739" actId="2696"/>
        <pc:sldMkLst>
          <pc:docMk/>
          <pc:sldMk cId="1379141596" sldId="842"/>
        </pc:sldMkLst>
      </pc:sldChg>
      <pc:sldChg chg="del">
        <pc:chgData name="Franceschiello Benedetta" userId="c2677796-5d70-4739-a421-ca7608f3cfd8" providerId="ADAL" clId="{7795449D-65F9-424A-8A6A-05888E450575}" dt="2024-11-21T13:05:43.694" v="1747" actId="2696"/>
        <pc:sldMkLst>
          <pc:docMk/>
          <pc:sldMk cId="2220808563" sldId="843"/>
        </pc:sldMkLst>
      </pc:sldChg>
      <pc:sldChg chg="del">
        <pc:chgData name="Franceschiello Benedetta" userId="c2677796-5d70-4739-a421-ca7608f3cfd8" providerId="ADAL" clId="{7795449D-65F9-424A-8A6A-05888E450575}" dt="2024-11-21T13:05:43.736" v="1748" actId="2696"/>
        <pc:sldMkLst>
          <pc:docMk/>
          <pc:sldMk cId="4212788346" sldId="844"/>
        </pc:sldMkLst>
      </pc:sldChg>
      <pc:sldChg chg="del">
        <pc:chgData name="Franceschiello Benedetta" userId="c2677796-5d70-4739-a421-ca7608f3cfd8" providerId="ADAL" clId="{7795449D-65F9-424A-8A6A-05888E450575}" dt="2024-11-21T13:05:43.751" v="1749" actId="2696"/>
        <pc:sldMkLst>
          <pc:docMk/>
          <pc:sldMk cId="1573014318" sldId="845"/>
        </pc:sldMkLst>
      </pc:sldChg>
      <pc:sldChg chg="del">
        <pc:chgData name="Franceschiello Benedetta" userId="c2677796-5d70-4739-a421-ca7608f3cfd8" providerId="ADAL" clId="{7795449D-65F9-424A-8A6A-05888E450575}" dt="2024-11-21T13:05:43.763" v="1750" actId="2696"/>
        <pc:sldMkLst>
          <pc:docMk/>
          <pc:sldMk cId="2811790603" sldId="846"/>
        </pc:sldMkLst>
      </pc:sldChg>
      <pc:sldChg chg="del">
        <pc:chgData name="Franceschiello Benedetta" userId="c2677796-5d70-4739-a421-ca7608f3cfd8" providerId="ADAL" clId="{7795449D-65F9-424A-8A6A-05888E450575}" dt="2024-11-21T13:05:43.868" v="1761" actId="2696"/>
        <pc:sldMkLst>
          <pc:docMk/>
          <pc:sldMk cId="1378306422" sldId="847"/>
        </pc:sldMkLst>
      </pc:sldChg>
      <pc:sldChg chg="del">
        <pc:chgData name="Franceschiello Benedetta" userId="c2677796-5d70-4739-a421-ca7608f3cfd8" providerId="ADAL" clId="{7795449D-65F9-424A-8A6A-05888E450575}" dt="2024-11-21T13:05:43.878" v="1762" actId="2696"/>
        <pc:sldMkLst>
          <pc:docMk/>
          <pc:sldMk cId="789250173" sldId="849"/>
        </pc:sldMkLst>
      </pc:sldChg>
      <pc:sldChg chg="del">
        <pc:chgData name="Franceschiello Benedetta" userId="c2677796-5d70-4739-a421-ca7608f3cfd8" providerId="ADAL" clId="{7795449D-65F9-424A-8A6A-05888E450575}" dt="2024-11-21T13:05:43.849" v="1759" actId="2696"/>
        <pc:sldMkLst>
          <pc:docMk/>
          <pc:sldMk cId="3946413617" sldId="850"/>
        </pc:sldMkLst>
      </pc:sldChg>
      <pc:sldChg chg="del">
        <pc:chgData name="Franceschiello Benedetta" userId="c2677796-5d70-4739-a421-ca7608f3cfd8" providerId="ADAL" clId="{7795449D-65F9-424A-8A6A-05888E450575}" dt="2024-11-21T13:05:43.778" v="1753" actId="2696"/>
        <pc:sldMkLst>
          <pc:docMk/>
          <pc:sldMk cId="3894853495" sldId="851"/>
        </pc:sldMkLst>
      </pc:sldChg>
      <pc:sldChg chg="del">
        <pc:chgData name="Franceschiello Benedetta" userId="c2677796-5d70-4739-a421-ca7608f3cfd8" providerId="ADAL" clId="{7795449D-65F9-424A-8A6A-05888E450575}" dt="2024-11-21T13:05:43.784" v="1754" actId="2696"/>
        <pc:sldMkLst>
          <pc:docMk/>
          <pc:sldMk cId="1344330087" sldId="852"/>
        </pc:sldMkLst>
      </pc:sldChg>
      <pc:sldChg chg="del">
        <pc:chgData name="Franceschiello Benedetta" userId="c2677796-5d70-4739-a421-ca7608f3cfd8" providerId="ADAL" clId="{7795449D-65F9-424A-8A6A-05888E450575}" dt="2024-11-21T13:05:43.804" v="1755" actId="2696"/>
        <pc:sldMkLst>
          <pc:docMk/>
          <pc:sldMk cId="2332275157" sldId="853"/>
        </pc:sldMkLst>
      </pc:sldChg>
      <pc:sldChg chg="del">
        <pc:chgData name="Franceschiello Benedetta" userId="c2677796-5d70-4739-a421-ca7608f3cfd8" providerId="ADAL" clId="{7795449D-65F9-424A-8A6A-05888E450575}" dt="2024-11-21T13:05:43.839" v="1757" actId="2696"/>
        <pc:sldMkLst>
          <pc:docMk/>
          <pc:sldMk cId="3904311222" sldId="854"/>
        </pc:sldMkLst>
      </pc:sldChg>
      <pc:sldChg chg="del">
        <pc:chgData name="Franceschiello Benedetta" userId="c2677796-5d70-4739-a421-ca7608f3cfd8" providerId="ADAL" clId="{7795449D-65F9-424A-8A6A-05888E450575}" dt="2024-11-21T13:05:43.843" v="1758" actId="2696"/>
        <pc:sldMkLst>
          <pc:docMk/>
          <pc:sldMk cId="4090914540" sldId="855"/>
        </pc:sldMkLst>
      </pc:sldChg>
      <pc:sldChg chg="addSp delSp modSp add mod modNotes">
        <pc:chgData name="Franceschiello Benedetta" userId="c2677796-5d70-4739-a421-ca7608f3cfd8" providerId="ADAL" clId="{7795449D-65F9-424A-8A6A-05888E450575}" dt="2024-11-11T10:27:17.167" v="458" actId="123"/>
        <pc:sldMkLst>
          <pc:docMk/>
          <pc:sldMk cId="3374479597" sldId="856"/>
        </pc:sldMkLst>
      </pc:sldChg>
      <pc:sldChg chg="addSp delSp modSp add mod modNotesTx">
        <pc:chgData name="Franceschiello Benedetta" userId="c2677796-5d70-4739-a421-ca7608f3cfd8" providerId="ADAL" clId="{7795449D-65F9-424A-8A6A-05888E450575}" dt="2024-11-21T14:47:56.656" v="2572" actId="20577"/>
        <pc:sldMkLst>
          <pc:docMk/>
          <pc:sldMk cId="1388211158" sldId="857"/>
        </pc:sldMkLst>
      </pc:sldChg>
      <pc:sldChg chg="modSp add mod modNotes">
        <pc:chgData name="Franceschiello Benedetta" userId="c2677796-5d70-4739-a421-ca7608f3cfd8" providerId="ADAL" clId="{7795449D-65F9-424A-8A6A-05888E450575}" dt="2024-11-11T10:47:51.124" v="972" actId="20577"/>
        <pc:sldMkLst>
          <pc:docMk/>
          <pc:sldMk cId="768195593" sldId="858"/>
        </pc:sldMkLst>
      </pc:sldChg>
      <pc:sldChg chg="addSp delSp modSp add mod">
        <pc:chgData name="Franceschiello Benedetta" userId="c2677796-5d70-4739-a421-ca7608f3cfd8" providerId="ADAL" clId="{7795449D-65F9-424A-8A6A-05888E450575}" dt="2024-11-11T11:08:03.881" v="998" actId="1076"/>
        <pc:sldMkLst>
          <pc:docMk/>
          <pc:sldMk cId="1926477262" sldId="859"/>
        </pc:sldMkLst>
      </pc:sldChg>
      <pc:sldChg chg="modSp add mod">
        <pc:chgData name="Franceschiello Benedetta" userId="c2677796-5d70-4739-a421-ca7608f3cfd8" providerId="ADAL" clId="{7795449D-65F9-424A-8A6A-05888E450575}" dt="2024-11-21T14:48:11.792" v="2574" actId="20577"/>
        <pc:sldMkLst>
          <pc:docMk/>
          <pc:sldMk cId="2437748095" sldId="860"/>
        </pc:sldMkLst>
      </pc:sldChg>
      <pc:sldChg chg="addSp modSp add mod modNotesTx">
        <pc:chgData name="Franceschiello Benedetta" userId="c2677796-5d70-4739-a421-ca7608f3cfd8" providerId="ADAL" clId="{7795449D-65F9-424A-8A6A-05888E450575}" dt="2024-11-21T12:59:34.011" v="1437" actId="20577"/>
        <pc:sldMkLst>
          <pc:docMk/>
          <pc:sldMk cId="2202746816" sldId="861"/>
        </pc:sldMkLst>
      </pc:sldChg>
      <pc:sldChg chg="addSp delSp modSp add mod modNotesTx">
        <pc:chgData name="Franceschiello Benedetta" userId="c2677796-5d70-4739-a421-ca7608f3cfd8" providerId="ADAL" clId="{7795449D-65F9-424A-8A6A-05888E450575}" dt="2024-11-21T13:01:55.092" v="1665" actId="20577"/>
        <pc:sldMkLst>
          <pc:docMk/>
          <pc:sldMk cId="1233167495" sldId="862"/>
        </pc:sldMkLst>
      </pc:sldChg>
      <pc:sldChg chg="addSp delSp modSp add mod ord">
        <pc:chgData name="Franceschiello Benedetta" userId="c2677796-5d70-4739-a421-ca7608f3cfd8" providerId="ADAL" clId="{7795449D-65F9-424A-8A6A-05888E450575}" dt="2024-11-23T09:20:25.703" v="2683" actId="1076"/>
        <pc:sldMkLst>
          <pc:docMk/>
          <pc:sldMk cId="528925885" sldId="863"/>
        </pc:sldMkLst>
      </pc:sldChg>
      <pc:sldChg chg="addSp delSp modSp add mod modNotesTx">
        <pc:chgData name="Franceschiello Benedetta" userId="c2677796-5d70-4739-a421-ca7608f3cfd8" providerId="ADAL" clId="{7795449D-65F9-424A-8A6A-05888E450575}" dt="2024-11-25T11:54:44.353" v="4488" actId="20577"/>
        <pc:sldMkLst>
          <pc:docMk/>
          <pc:sldMk cId="3576498129" sldId="864"/>
        </pc:sldMkLst>
      </pc:sldChg>
      <pc:sldChg chg="addSp delSp modSp add mod modNotesTx">
        <pc:chgData name="Franceschiello Benedetta" userId="c2677796-5d70-4739-a421-ca7608f3cfd8" providerId="ADAL" clId="{7795449D-65F9-424A-8A6A-05888E450575}" dt="2024-11-25T14:21:43.157" v="5095" actId="571"/>
        <pc:sldMkLst>
          <pc:docMk/>
          <pc:sldMk cId="1418308525" sldId="865"/>
        </pc:sldMkLst>
      </pc:sldChg>
      <pc:sldChg chg="delSp modSp add mod modNotesTx">
        <pc:chgData name="Franceschiello Benedetta" userId="c2677796-5d70-4739-a421-ca7608f3cfd8" providerId="ADAL" clId="{7795449D-65F9-424A-8A6A-05888E450575}" dt="2024-11-25T11:52:40.331" v="4483" actId="1076"/>
        <pc:sldMkLst>
          <pc:docMk/>
          <pc:sldMk cId="1506647737" sldId="866"/>
        </pc:sldMkLst>
      </pc:sldChg>
      <pc:sldChg chg="addSp delSp modSp add mod modNotesTx">
        <pc:chgData name="Franceschiello Benedetta" userId="c2677796-5d70-4739-a421-ca7608f3cfd8" providerId="ADAL" clId="{7795449D-65F9-424A-8A6A-05888E450575}" dt="2024-11-25T13:35:07.898" v="4968" actId="1076"/>
        <pc:sldMkLst>
          <pc:docMk/>
          <pc:sldMk cId="1356635193" sldId="867"/>
        </pc:sldMkLst>
      </pc:sldChg>
      <pc:sldChg chg="addSp delSp modSp add mod modNotesTx">
        <pc:chgData name="Franceschiello Benedetta" userId="c2677796-5d70-4739-a421-ca7608f3cfd8" providerId="ADAL" clId="{7795449D-65F9-424A-8A6A-05888E450575}" dt="2024-11-25T13:37:16.493" v="4973" actId="1076"/>
        <pc:sldMkLst>
          <pc:docMk/>
          <pc:sldMk cId="326342525" sldId="868"/>
        </pc:sldMkLst>
      </pc:sldChg>
      <pc:sldChg chg="addSp delSp modSp add mod">
        <pc:chgData name="Franceschiello Benedetta" userId="c2677796-5d70-4739-a421-ca7608f3cfd8" providerId="ADAL" clId="{7795449D-65F9-424A-8A6A-05888E450575}" dt="2024-11-25T13:25:18.060" v="4945" actId="1076"/>
        <pc:sldMkLst>
          <pc:docMk/>
          <pc:sldMk cId="3569129234" sldId="869"/>
        </pc:sldMkLst>
      </pc:sldChg>
      <pc:sldChg chg="addSp delSp modSp add mod">
        <pc:chgData name="Franceschiello Benedetta" userId="c2677796-5d70-4739-a421-ca7608f3cfd8" providerId="ADAL" clId="{7795449D-65F9-424A-8A6A-05888E450575}" dt="2024-11-21T13:56:17.370" v="2274" actId="1076"/>
        <pc:sldMkLst>
          <pc:docMk/>
          <pc:sldMk cId="2394160842" sldId="870"/>
        </pc:sldMkLst>
      </pc:sldChg>
      <pc:sldChg chg="modSp add mod">
        <pc:chgData name="Franceschiello Benedetta" userId="c2677796-5d70-4739-a421-ca7608f3cfd8" providerId="ADAL" clId="{7795449D-65F9-424A-8A6A-05888E450575}" dt="2024-11-21T14:48:30.951" v="2608" actId="20577"/>
        <pc:sldMkLst>
          <pc:docMk/>
          <pc:sldMk cId="827991108" sldId="871"/>
        </pc:sldMkLst>
      </pc:sldChg>
      <pc:sldChg chg="modSp add mod modNotesTx">
        <pc:chgData name="Franceschiello Benedetta" userId="c2677796-5d70-4739-a421-ca7608f3cfd8" providerId="ADAL" clId="{7795449D-65F9-424A-8A6A-05888E450575}" dt="2024-11-25T11:28:17.540" v="3592"/>
        <pc:sldMkLst>
          <pc:docMk/>
          <pc:sldMk cId="2327607480" sldId="872"/>
        </pc:sldMkLst>
      </pc:sldChg>
      <pc:sldChg chg="modSp add mod">
        <pc:chgData name="Franceschiello Benedetta" userId="c2677796-5d70-4739-a421-ca7608f3cfd8" providerId="ADAL" clId="{7795449D-65F9-424A-8A6A-05888E450575}" dt="2024-11-21T14:50:07.612" v="2653" actId="20577"/>
        <pc:sldMkLst>
          <pc:docMk/>
          <pc:sldMk cId="140130163" sldId="873"/>
        </pc:sldMkLst>
      </pc:sldChg>
      <pc:sldChg chg="addSp delSp modSp add mod">
        <pc:chgData name="Franceschiello Benedetta" userId="c2677796-5d70-4739-a421-ca7608f3cfd8" providerId="ADAL" clId="{7795449D-65F9-424A-8A6A-05888E450575}" dt="2024-11-23T09:39:36.162" v="3030" actId="1076"/>
        <pc:sldMkLst>
          <pc:docMk/>
          <pc:sldMk cId="2749760320" sldId="874"/>
        </pc:sldMkLst>
      </pc:sldChg>
      <pc:sldChg chg="addSp delSp modSp add del mod">
        <pc:chgData name="Franceschiello Benedetta" userId="c2677796-5d70-4739-a421-ca7608f3cfd8" providerId="ADAL" clId="{7795449D-65F9-424A-8A6A-05888E450575}" dt="2024-11-23T09:38:22.294" v="3008" actId="2696"/>
        <pc:sldMkLst>
          <pc:docMk/>
          <pc:sldMk cId="2396985498" sldId="875"/>
        </pc:sldMkLst>
      </pc:sldChg>
      <pc:sldChg chg="addSp delSp modSp add mod">
        <pc:chgData name="Franceschiello Benedetta" userId="c2677796-5d70-4739-a421-ca7608f3cfd8" providerId="ADAL" clId="{7795449D-65F9-424A-8A6A-05888E450575}" dt="2024-11-23T15:44:07.443" v="3214" actId="1076"/>
        <pc:sldMkLst>
          <pc:docMk/>
          <pc:sldMk cId="3550625854" sldId="876"/>
        </pc:sldMkLst>
      </pc:sldChg>
      <pc:sldChg chg="addSp delSp modSp add mod">
        <pc:chgData name="Franceschiello Benedetta" userId="c2677796-5d70-4739-a421-ca7608f3cfd8" providerId="ADAL" clId="{7795449D-65F9-424A-8A6A-05888E450575}" dt="2024-11-23T15:50:31.640" v="3435" actId="1076"/>
        <pc:sldMkLst>
          <pc:docMk/>
          <pc:sldMk cId="726334995" sldId="877"/>
        </pc:sldMkLst>
      </pc:sldChg>
      <pc:sldChg chg="addSp delSp modSp add mod">
        <pc:chgData name="Franceschiello Benedetta" userId="c2677796-5d70-4739-a421-ca7608f3cfd8" providerId="ADAL" clId="{7795449D-65F9-424A-8A6A-05888E450575}" dt="2024-11-23T15:57:31.532" v="3591" actId="1076"/>
        <pc:sldMkLst>
          <pc:docMk/>
          <pc:sldMk cId="3127170213" sldId="878"/>
        </pc:sldMkLst>
      </pc:sldChg>
      <pc:sldChg chg="addSp delSp modSp add mod">
        <pc:chgData name="Franceschiello Benedetta" userId="c2677796-5d70-4739-a421-ca7608f3cfd8" providerId="ADAL" clId="{7795449D-65F9-424A-8A6A-05888E450575}" dt="2024-11-23T15:50:06.282" v="3428" actId="1076"/>
        <pc:sldMkLst>
          <pc:docMk/>
          <pc:sldMk cId="4104693183" sldId="879"/>
        </pc:sldMkLst>
      </pc:sldChg>
      <pc:sldChg chg="addSp modSp add mod">
        <pc:chgData name="Franceschiello Benedetta" userId="c2677796-5d70-4739-a421-ca7608f3cfd8" providerId="ADAL" clId="{7795449D-65F9-424A-8A6A-05888E450575}" dt="2024-11-25T13:55:58.112" v="5017" actId="1036"/>
        <pc:sldMkLst>
          <pc:docMk/>
          <pc:sldMk cId="1545478962" sldId="880"/>
        </pc:sldMkLst>
      </pc:sldChg>
      <pc:sldChg chg="addSp delSp modSp add mod modClrScheme chgLayout">
        <pc:chgData name="Franceschiello Benedetta" userId="c2677796-5d70-4739-a421-ca7608f3cfd8" providerId="ADAL" clId="{7795449D-65F9-424A-8A6A-05888E450575}" dt="2024-11-25T12:19:33.029" v="4631" actId="207"/>
        <pc:sldMkLst>
          <pc:docMk/>
          <pc:sldMk cId="2256142779" sldId="881"/>
        </pc:sldMkLst>
      </pc:sldChg>
      <pc:sldChg chg="addSp delSp modSp add mod">
        <pc:chgData name="Franceschiello Benedetta" userId="c2677796-5d70-4739-a421-ca7608f3cfd8" providerId="ADAL" clId="{7795449D-65F9-424A-8A6A-05888E450575}" dt="2024-11-25T13:26:09.247" v="4959" actId="1076"/>
        <pc:sldMkLst>
          <pc:docMk/>
          <pc:sldMk cId="1675512150" sldId="882"/>
        </pc:sldMkLst>
      </pc:sldChg>
      <pc:sldChg chg="addSp delSp modSp add mod">
        <pc:chgData name="Franceschiello Benedetta" userId="c2677796-5d70-4739-a421-ca7608f3cfd8" providerId="ADAL" clId="{7795449D-65F9-424A-8A6A-05888E450575}" dt="2024-11-25T14:00:21.293" v="5093" actId="1036"/>
        <pc:sldMkLst>
          <pc:docMk/>
          <pc:sldMk cId="469965589" sldId="883"/>
        </pc:sldMkLst>
      </pc:sldChg>
    </pc:docChg>
  </pc:docChgLst>
  <pc:docChgLst>
    <pc:chgData name="Franceschiello Benedetta" userId="c2677796-5d70-4739-a421-ca7608f3cfd8" providerId="ADAL" clId="{27469202-F537-5C49-B8C8-A45A1A363CE0}"/>
    <pc:docChg chg="delSld modSld sldOrd modSection">
      <pc:chgData name="Franceschiello Benedetta" userId="c2677796-5d70-4739-a421-ca7608f3cfd8" providerId="ADAL" clId="{27469202-F537-5C49-B8C8-A45A1A363CE0}" dt="2023-10-17T17:19:12.384" v="130" actId="2696"/>
      <pc:docMkLst>
        <pc:docMk/>
      </pc:docMkLst>
      <pc:sldChg chg="del">
        <pc:chgData name="Franceschiello Benedetta" userId="c2677796-5d70-4739-a421-ca7608f3cfd8" providerId="ADAL" clId="{27469202-F537-5C49-B8C8-A45A1A363CE0}" dt="2023-10-17T17:19:04.079" v="128" actId="2696"/>
        <pc:sldMkLst>
          <pc:docMk/>
          <pc:sldMk cId="1274350771" sldId="784"/>
        </pc:sldMkLst>
      </pc:sldChg>
      <pc:sldChg chg="del">
        <pc:chgData name="Franceschiello Benedetta" userId="c2677796-5d70-4739-a421-ca7608f3cfd8" providerId="ADAL" clId="{27469202-F537-5C49-B8C8-A45A1A363CE0}" dt="2023-10-17T17:19:12.384" v="130" actId="2696"/>
        <pc:sldMkLst>
          <pc:docMk/>
          <pc:sldMk cId="1875425048" sldId="790"/>
        </pc:sldMkLst>
      </pc:sldChg>
      <pc:sldChg chg="modSp mod">
        <pc:chgData name="Franceschiello Benedetta" userId="c2677796-5d70-4739-a421-ca7608f3cfd8" providerId="ADAL" clId="{27469202-F537-5C49-B8C8-A45A1A363CE0}" dt="2023-10-17T17:08:47.789" v="127" actId="20577"/>
        <pc:sldMkLst>
          <pc:docMk/>
          <pc:sldMk cId="1379966702" sldId="793"/>
        </pc:sldMkLst>
      </pc:sldChg>
      <pc:sldChg chg="modSp mod ord">
        <pc:chgData name="Franceschiello Benedetta" userId="c2677796-5d70-4739-a421-ca7608f3cfd8" providerId="ADAL" clId="{27469202-F537-5C49-B8C8-A45A1A363CE0}" dt="2023-10-17T17:07:51.553" v="98" actId="20577"/>
        <pc:sldMkLst>
          <pc:docMk/>
          <pc:sldMk cId="2668119609" sldId="794"/>
        </pc:sldMkLst>
      </pc:sldChg>
      <pc:sldChg chg="del">
        <pc:chgData name="Franceschiello Benedetta" userId="c2677796-5d70-4739-a421-ca7608f3cfd8" providerId="ADAL" clId="{27469202-F537-5C49-B8C8-A45A1A363CE0}" dt="2023-10-17T17:19:06.401" v="129" actId="2696"/>
        <pc:sldMkLst>
          <pc:docMk/>
          <pc:sldMk cId="2493882181" sldId="795"/>
        </pc:sldMkLst>
      </pc:sldChg>
    </pc:docChg>
  </pc:docChgLst>
  <pc:docChgLst>
    <pc:chgData name="Franceschiello Benedetta" userId="c2677796-5d70-4739-a421-ca7608f3cfd8" providerId="ADAL" clId="{4176B9FF-FAB5-AB4F-AA80-9D1EAA30626A}"/>
    <pc:docChg chg="custSel addSld delSld modSld sldOrd modSection">
      <pc:chgData name="Franceschiello Benedetta" userId="c2677796-5d70-4739-a421-ca7608f3cfd8" providerId="ADAL" clId="{4176B9FF-FAB5-AB4F-AA80-9D1EAA30626A}" dt="2023-10-13T13:52:04.446" v="292" actId="20578"/>
      <pc:docMkLst>
        <pc:docMk/>
      </pc:docMkLst>
      <pc:sldChg chg="modSp mod ord">
        <pc:chgData name="Franceschiello Benedetta" userId="c2677796-5d70-4739-a421-ca7608f3cfd8" providerId="ADAL" clId="{4176B9FF-FAB5-AB4F-AA80-9D1EAA30626A}" dt="2023-10-13T13:51:23.587" v="240" actId="20577"/>
        <pc:sldMkLst>
          <pc:docMk/>
          <pc:sldMk cId="2001372926" sldId="783"/>
        </pc:sldMkLst>
      </pc:sldChg>
      <pc:sldChg chg="modSp mod ord">
        <pc:chgData name="Franceschiello Benedetta" userId="c2677796-5d70-4739-a421-ca7608f3cfd8" providerId="ADAL" clId="{4176B9FF-FAB5-AB4F-AA80-9D1EAA30626A}" dt="2023-10-13T13:50:02.527" v="220" actId="20578"/>
        <pc:sldMkLst>
          <pc:docMk/>
          <pc:sldMk cId="1274350771" sldId="784"/>
        </pc:sldMkLst>
      </pc:sldChg>
      <pc:sldChg chg="addSp delSp modSp del mod">
        <pc:chgData name="Franceschiello Benedetta" userId="c2677796-5d70-4739-a421-ca7608f3cfd8" providerId="ADAL" clId="{4176B9FF-FAB5-AB4F-AA80-9D1EAA30626A}" dt="2023-10-13T13:10:31.147" v="13" actId="2696"/>
        <pc:sldMkLst>
          <pc:docMk/>
          <pc:sldMk cId="651353622" sldId="786"/>
        </pc:sldMkLst>
      </pc:sldChg>
      <pc:sldChg chg="del">
        <pc:chgData name="Franceschiello Benedetta" userId="c2677796-5d70-4739-a421-ca7608f3cfd8" providerId="ADAL" clId="{4176B9FF-FAB5-AB4F-AA80-9D1EAA30626A}" dt="2023-10-13T13:10:20.788" v="10" actId="2696"/>
        <pc:sldMkLst>
          <pc:docMk/>
          <pc:sldMk cId="3840959170" sldId="787"/>
        </pc:sldMkLst>
      </pc:sldChg>
      <pc:sldChg chg="del">
        <pc:chgData name="Franceschiello Benedetta" userId="c2677796-5d70-4739-a421-ca7608f3cfd8" providerId="ADAL" clId="{4176B9FF-FAB5-AB4F-AA80-9D1EAA30626A}" dt="2023-10-13T13:51:08.881" v="221" actId="2696"/>
        <pc:sldMkLst>
          <pc:docMk/>
          <pc:sldMk cId="2938091714" sldId="789"/>
        </pc:sldMkLst>
      </pc:sldChg>
      <pc:sldChg chg="del">
        <pc:chgData name="Franceschiello Benedetta" userId="c2677796-5d70-4739-a421-ca7608f3cfd8" providerId="ADAL" clId="{4176B9FF-FAB5-AB4F-AA80-9D1EAA30626A}" dt="2023-10-13T13:51:09.608" v="222" actId="2696"/>
        <pc:sldMkLst>
          <pc:docMk/>
          <pc:sldMk cId="2596328767" sldId="791"/>
        </pc:sldMkLst>
      </pc:sldChg>
      <pc:sldChg chg="del">
        <pc:chgData name="Franceschiello Benedetta" userId="c2677796-5d70-4739-a421-ca7608f3cfd8" providerId="ADAL" clId="{4176B9FF-FAB5-AB4F-AA80-9D1EAA30626A}" dt="2023-10-13T13:51:10.843" v="223" actId="2696"/>
        <pc:sldMkLst>
          <pc:docMk/>
          <pc:sldMk cId="972520041" sldId="792"/>
        </pc:sldMkLst>
      </pc:sldChg>
      <pc:sldChg chg="modSp add mod ord">
        <pc:chgData name="Franceschiello Benedetta" userId="c2677796-5d70-4739-a421-ca7608f3cfd8" providerId="ADAL" clId="{4176B9FF-FAB5-AB4F-AA80-9D1EAA30626A}" dt="2023-10-13T13:52:04.446" v="292" actId="20578"/>
        <pc:sldMkLst>
          <pc:docMk/>
          <pc:sldMk cId="2493882181" sldId="795"/>
        </pc:sldMkLst>
      </pc:sldChg>
    </pc:docChg>
  </pc:docChgLst>
  <pc:docChgLst>
    <pc:chgData name="Delabays Robin" userId="S::robin.delabays@hes-so.ch::bd87b6cc-15aa-4a00-bc58-d47f2c707f48" providerId="AD" clId="Web-{517AA76C-BB69-FCD1-8E58-0CC8D25E7B80}"/>
    <pc:docChg chg="addSld delSld modSld sldOrd modSection">
      <pc:chgData name="Delabays Robin" userId="S::robin.delabays@hes-so.ch::bd87b6cc-15aa-4a00-bc58-d47f2c707f48" providerId="AD" clId="Web-{517AA76C-BB69-FCD1-8E58-0CC8D25E7B80}" dt="2023-10-13T13:47:51.407" v="119" actId="20577"/>
      <pc:docMkLst>
        <pc:docMk/>
      </pc:docMkLst>
      <pc:sldChg chg="del">
        <pc:chgData name="Delabays Robin" userId="S::robin.delabays@hes-so.ch::bd87b6cc-15aa-4a00-bc58-d47f2c707f48" providerId="AD" clId="Web-{517AA76C-BB69-FCD1-8E58-0CC8D25E7B80}" dt="2023-10-13T13:32:05.751" v="46"/>
        <pc:sldMkLst>
          <pc:docMk/>
          <pc:sldMk cId="1982162029" sldId="456"/>
        </pc:sldMkLst>
      </pc:sldChg>
      <pc:sldChg chg="modSp ord">
        <pc:chgData name="Delabays Robin" userId="S::robin.delabays@hes-so.ch::bd87b6cc-15aa-4a00-bc58-d47f2c707f48" providerId="AD" clId="Web-{517AA76C-BB69-FCD1-8E58-0CC8D25E7B80}" dt="2023-10-13T13:32:34.080" v="55"/>
        <pc:sldMkLst>
          <pc:docMk/>
          <pc:sldMk cId="1274350771" sldId="784"/>
        </pc:sldMkLst>
      </pc:sldChg>
      <pc:sldChg chg="modSp">
        <pc:chgData name="Delabays Robin" userId="S::robin.delabays@hes-so.ch::bd87b6cc-15aa-4a00-bc58-d47f2c707f48" providerId="AD" clId="Web-{517AA76C-BB69-FCD1-8E58-0CC8D25E7B80}" dt="2023-10-13T13:32:33.127" v="54" actId="20577"/>
        <pc:sldMkLst>
          <pc:docMk/>
          <pc:sldMk cId="3881457608" sldId="785"/>
        </pc:sldMkLst>
      </pc:sldChg>
      <pc:sldChg chg="modSp">
        <pc:chgData name="Delabays Robin" userId="S::robin.delabays@hes-so.ch::bd87b6cc-15aa-4a00-bc58-d47f2c707f48" providerId="AD" clId="Web-{517AA76C-BB69-FCD1-8E58-0CC8D25E7B80}" dt="2023-10-13T13:47:51.407" v="119" actId="20577"/>
        <pc:sldMkLst>
          <pc:docMk/>
          <pc:sldMk cId="1875425048" sldId="790"/>
        </pc:sldMkLst>
      </pc:sldChg>
      <pc:sldChg chg="modSp add replId">
        <pc:chgData name="Delabays Robin" userId="S::robin.delabays@hes-so.ch::bd87b6cc-15aa-4a00-bc58-d47f2c707f48" providerId="AD" clId="Web-{517AA76C-BB69-FCD1-8E58-0CC8D25E7B80}" dt="2023-10-13T13:33:16.955" v="86" actId="20577"/>
        <pc:sldMkLst>
          <pc:docMk/>
          <pc:sldMk cId="1379966702" sldId="793"/>
        </pc:sldMkLst>
      </pc:sldChg>
      <pc:sldChg chg="modSp add replId">
        <pc:chgData name="Delabays Robin" userId="S::robin.delabays@hes-so.ch::bd87b6cc-15aa-4a00-bc58-d47f2c707f48" providerId="AD" clId="Web-{517AA76C-BB69-FCD1-8E58-0CC8D25E7B80}" dt="2023-10-13T13:33:20.315" v="88" actId="20577"/>
        <pc:sldMkLst>
          <pc:docMk/>
          <pc:sldMk cId="2668119609" sldId="794"/>
        </pc:sldMkLst>
      </pc:sldChg>
    </pc:docChg>
  </pc:docChgLst>
  <pc:docChgLst>
    <pc:chgData name="Delabays Robin" userId="S::robin.delabays@hes-so.ch::bd87b6cc-15aa-4a00-bc58-d47f2c707f48" providerId="AD" clId="Web-{307A0F6C-8848-3056-4E46-BB61F01BF497}"/>
    <pc:docChg chg="addSld modSld modSection">
      <pc:chgData name="Delabays Robin" userId="S::robin.delabays@hes-so.ch::bd87b6cc-15aa-4a00-bc58-d47f2c707f48" providerId="AD" clId="Web-{307A0F6C-8848-3056-4E46-BB61F01BF497}" dt="2023-10-25T14:01:59.379" v="37" actId="20577"/>
      <pc:docMkLst>
        <pc:docMk/>
      </pc:docMkLst>
      <pc:sldChg chg="modSp">
        <pc:chgData name="Delabays Robin" userId="S::robin.delabays@hes-so.ch::bd87b6cc-15aa-4a00-bc58-d47f2c707f48" providerId="AD" clId="Web-{307A0F6C-8848-3056-4E46-BB61F01BF497}" dt="2023-10-25T14:00:56.674" v="3" actId="20577"/>
        <pc:sldMkLst>
          <pc:docMk/>
          <pc:sldMk cId="3881457608" sldId="785"/>
        </pc:sldMkLst>
      </pc:sldChg>
      <pc:sldChg chg="modSp">
        <pc:chgData name="Delabays Robin" userId="S::robin.delabays@hes-so.ch::bd87b6cc-15aa-4a00-bc58-d47f2c707f48" providerId="AD" clId="Web-{307A0F6C-8848-3056-4E46-BB61F01BF497}" dt="2023-10-25T14:01:44.019" v="29" actId="20577"/>
        <pc:sldMkLst>
          <pc:docMk/>
          <pc:sldMk cId="1379966702" sldId="793"/>
        </pc:sldMkLst>
      </pc:sldChg>
      <pc:sldChg chg="modSp">
        <pc:chgData name="Delabays Robin" userId="S::robin.delabays@hes-so.ch::bd87b6cc-15aa-4a00-bc58-d47f2c707f48" providerId="AD" clId="Web-{307A0F6C-8848-3056-4E46-BB61F01BF497}" dt="2023-10-25T14:01:18.268" v="17" actId="20577"/>
        <pc:sldMkLst>
          <pc:docMk/>
          <pc:sldMk cId="2668119609" sldId="794"/>
        </pc:sldMkLst>
      </pc:sldChg>
      <pc:sldChg chg="modSp add replId">
        <pc:chgData name="Delabays Robin" userId="S::robin.delabays@hes-so.ch::bd87b6cc-15aa-4a00-bc58-d47f2c707f48" providerId="AD" clId="Web-{307A0F6C-8848-3056-4E46-BB61F01BF497}" dt="2023-10-25T14:01:59.379" v="37" actId="20577"/>
        <pc:sldMkLst>
          <pc:docMk/>
          <pc:sldMk cId="2016073221" sldId="795"/>
        </pc:sldMkLst>
      </pc:sldChg>
    </pc:docChg>
  </pc:docChgLst>
  <pc:docChgLst>
    <pc:chgData name="Franceschiello Benedetta" userId="c2677796-5d70-4739-a421-ca7608f3cfd8" providerId="ADAL" clId="{E4B98B54-5272-504A-9177-7B9DEDB36053}"/>
    <pc:docChg chg="modSld">
      <pc:chgData name="Franceschiello Benedetta" userId="c2677796-5d70-4739-a421-ca7608f3cfd8" providerId="ADAL" clId="{E4B98B54-5272-504A-9177-7B9DEDB36053}" dt="2024-10-29T08:14:36.813" v="11" actId="20577"/>
      <pc:docMkLst>
        <pc:docMk/>
      </pc:docMkLst>
      <pc:sldChg chg="modSp mod">
        <pc:chgData name="Franceschiello Benedetta" userId="c2677796-5d70-4739-a421-ca7608f3cfd8" providerId="ADAL" clId="{E4B98B54-5272-504A-9177-7B9DEDB36053}" dt="2024-10-29T08:14:25.984" v="7" actId="20577"/>
        <pc:sldMkLst>
          <pc:docMk/>
          <pc:sldMk cId="119865947" sldId="773"/>
        </pc:sldMkLst>
      </pc:sldChg>
      <pc:sldChg chg="modSp mod">
        <pc:chgData name="Franceschiello Benedetta" userId="c2677796-5d70-4739-a421-ca7608f3cfd8" providerId="ADAL" clId="{E4B98B54-5272-504A-9177-7B9DEDB36053}" dt="2024-10-29T08:14:36.813" v="11" actId="20577"/>
        <pc:sldMkLst>
          <pc:docMk/>
          <pc:sldMk cId="1904730744" sldId="788"/>
        </pc:sldMkLst>
      </pc:sldChg>
      <pc:sldChg chg="modSp mod">
        <pc:chgData name="Franceschiello Benedetta" userId="c2677796-5d70-4739-a421-ca7608f3cfd8" providerId="ADAL" clId="{E4B98B54-5272-504A-9177-7B9DEDB36053}" dt="2024-10-28T19:46:32.759" v="3" actId="20577"/>
        <pc:sldMkLst>
          <pc:docMk/>
          <pc:sldMk cId="4075154458" sldId="81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6363" cy="511731"/>
          </a:xfrm>
          <a:prstGeom prst="rect">
            <a:avLst/>
          </a:prstGeom>
        </p:spPr>
        <p:txBody>
          <a:bodyPr vert="horz" lIns="94749" tIns="47373" rIns="94749" bIns="47373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6" y="0"/>
            <a:ext cx="3076363" cy="511731"/>
          </a:xfrm>
          <a:prstGeom prst="rect">
            <a:avLst/>
          </a:prstGeom>
        </p:spPr>
        <p:txBody>
          <a:bodyPr vert="horz" lIns="94749" tIns="47373" rIns="94749" bIns="47373" rtlCol="0"/>
          <a:lstStyle>
            <a:lvl1pPr algn="r">
              <a:defRPr sz="1200"/>
            </a:lvl1pPr>
          </a:lstStyle>
          <a:p>
            <a:fld id="{A9A38115-2533-4DD5-A77A-754771AFE5B4}" type="datetimeFigureOut">
              <a:rPr lang="fr-FR" smtClean="0"/>
              <a:pPr/>
              <a:t>29/11/2024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2" y="9721107"/>
            <a:ext cx="3076363" cy="511731"/>
          </a:xfrm>
          <a:prstGeom prst="rect">
            <a:avLst/>
          </a:prstGeom>
        </p:spPr>
        <p:txBody>
          <a:bodyPr vert="horz" lIns="94749" tIns="47373" rIns="94749" bIns="47373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6" y="9721107"/>
            <a:ext cx="3076363" cy="511731"/>
          </a:xfrm>
          <a:prstGeom prst="rect">
            <a:avLst/>
          </a:prstGeom>
        </p:spPr>
        <p:txBody>
          <a:bodyPr vert="horz" lIns="94749" tIns="47373" rIns="94749" bIns="47373" rtlCol="0" anchor="b"/>
          <a:lstStyle>
            <a:lvl1pPr algn="r">
              <a:defRPr sz="1200"/>
            </a:lvl1pPr>
          </a:lstStyle>
          <a:p>
            <a:fld id="{B8D95ED4-4302-4B9F-9D23-41135BD21B7E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06180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6363" cy="511731"/>
          </a:xfrm>
          <a:prstGeom prst="rect">
            <a:avLst/>
          </a:prstGeom>
        </p:spPr>
        <p:txBody>
          <a:bodyPr vert="horz" lIns="94749" tIns="47373" rIns="94749" bIns="47373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6" y="0"/>
            <a:ext cx="3076363" cy="511731"/>
          </a:xfrm>
          <a:prstGeom prst="rect">
            <a:avLst/>
          </a:prstGeom>
        </p:spPr>
        <p:txBody>
          <a:bodyPr vert="horz" lIns="94749" tIns="47373" rIns="94749" bIns="47373" rtlCol="0"/>
          <a:lstStyle>
            <a:lvl1pPr algn="r">
              <a:defRPr sz="1200"/>
            </a:lvl1pPr>
          </a:lstStyle>
          <a:p>
            <a:fld id="{935D434A-8A59-4F13-9A59-26B08A6D282A}" type="datetimeFigureOut">
              <a:rPr lang="fr-FR" smtClean="0"/>
              <a:pPr/>
              <a:t>29/11/2024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49" tIns="47373" rIns="94749" bIns="47373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1" y="4861441"/>
            <a:ext cx="5679440" cy="4605577"/>
          </a:xfrm>
          <a:prstGeom prst="rect">
            <a:avLst/>
          </a:prstGeom>
        </p:spPr>
        <p:txBody>
          <a:bodyPr vert="horz" lIns="94749" tIns="47373" rIns="94749" bIns="47373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2" y="9721107"/>
            <a:ext cx="3076363" cy="511731"/>
          </a:xfrm>
          <a:prstGeom prst="rect">
            <a:avLst/>
          </a:prstGeom>
        </p:spPr>
        <p:txBody>
          <a:bodyPr vert="horz" lIns="94749" tIns="47373" rIns="94749" bIns="47373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6" y="9721107"/>
            <a:ext cx="3076363" cy="511731"/>
          </a:xfrm>
          <a:prstGeom prst="rect">
            <a:avLst/>
          </a:prstGeom>
        </p:spPr>
        <p:txBody>
          <a:bodyPr vert="horz" lIns="94749" tIns="47373" rIns="94749" bIns="47373" rtlCol="0" anchor="b"/>
          <a:lstStyle>
            <a:lvl1pPr algn="r">
              <a:defRPr sz="1200"/>
            </a:lvl1pPr>
          </a:lstStyle>
          <a:p>
            <a:fld id="{9E3519E5-025F-4B1C-8C8E-E5E4EA4A6412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499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55713" y="719138"/>
            <a:ext cx="4803775" cy="360203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CH" sz="8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0160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F8C1-D9D1-17C1-EBA0-4ACD7A65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7C920-0B3F-944D-2F85-342EEE7D8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3958-FCF8-6211-78E9-6406E55D7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1C9A2-7FBF-2716-3366-332969BD4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2286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4AC0E-48B5-842D-4811-F1913553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CFF9A-BDA9-F8C2-A92E-74F511B46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BA8BF-CC86-770D-A04D-97BB97D20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48E4-EC23-C7E1-BE80-2B016F4411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464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7D184-2EFE-91E7-35C7-0B25AC05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97744-4F44-558E-838D-EBFB56E16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D8BE3-221C-57E1-D684-72E7B2F73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A09CC-7CEF-1CBB-C197-104241388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86841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7D48B-27E4-1A0D-0A45-4FA3395FE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9743E-3846-4A3C-69BD-C29ADE399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947B4-E343-AFDA-2F0C-DC94A5128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CF93-2983-F56A-767D-CB5B0358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7243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62454-3557-4139-2E16-80E4DEB0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971BD-DA8D-0F68-CCAB-87C2B96AC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80538C-38F4-7B02-6055-9DFAC951F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6B04F-B94C-ED56-AC5C-F0261E66F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2148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F92D2-1E15-C961-F1F0-ACD1C8C35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F1255-20C0-17B1-3018-189F62C91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2DC23-102D-8E45-B339-AA1C0756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9EC23-37E8-C271-DA59-9A569FD8C7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1856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E3129-E980-464F-85CE-A06969C1A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6A288-F48D-F6A8-C33F-2AA78794C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67E68-5EE4-FE94-7362-3376FBED0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1F9F2-E751-01CB-2F95-7EAC0A7A1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1186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E439A-6DDA-418D-06E9-44CA54E4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3ECFA-E6B0-3A52-822E-DD21C5BAC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4A2315-89E4-15FD-5846-5B15320B1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F27ED-7535-340D-0B95-262F2909B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284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D228A-DB5F-8888-389E-060D8461C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09EAC-91D4-DD19-D603-4395D8591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C35CDC-CB5C-D270-CCCE-A21530B69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7AD1-4940-161C-D1DB-6F60FBEAA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59258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0A047-4EC3-8C5D-FF1D-2DDB26A0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A9DC2-21F1-7D25-8B1D-6787C3485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4DF53-892C-84D1-13B0-3CB2AAAB5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FD7C-2E42-D819-E655-BDD8A1BB7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9928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37ACB-5E14-12C2-85C8-C15526A8A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A9FB4-94BB-0F04-B13B-A9018CCB1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D19D9-1EC8-B1B1-F695-693355BCF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A0815-DE62-239D-12BD-E33460374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49440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FD652-3518-C8DF-3906-74D4C7C6B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CB6D4-F115-9705-E97F-7E34ECB2E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303161-CECA-575E-9F7D-46E32C439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8E44A-DB7C-3C6A-0A88-9348D6CDA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7951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F9397-FFB3-6548-9B37-81A73392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AA455-CE48-B981-570E-2C5E830B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132CB-C0AB-296D-1AF0-DFE00D56A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D9CC1-BF27-9513-331E-598D28DD2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7393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A7ECA-4185-4D46-4C06-5B3542CA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1A0E1-78BB-B968-9A03-006E8A1C7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77DEA-4ACC-085D-624E-2920360C0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A27E8-946C-028C-8609-A93F02992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9087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4E24-9D7D-CDE2-5936-80D6A9D8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2EFAD-8F09-7238-9B95-D4A747C6C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1FAC56-B0C4-521E-FA67-BBF112F16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7A2E5-E40E-D4E2-E2BE-883630B2B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0452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53D7-40AF-3A4A-DE35-77B89F4F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4F4CD-A9DF-D1E7-D4F0-6B732D207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7C864-F75B-2AD7-6611-9157D4C2C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8AC5F-00B0-ABBF-DD6E-A567E7E16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35107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3174-7168-9D81-2E91-E32C8045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4211D-738E-28B4-77F6-1D9D23B85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D5322E-1986-F8FF-DDB7-39D2F4C38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08804-B53D-A653-07AD-BB468D8E8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8599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D1D49-FFA1-5F61-6A9B-F31C888D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0A37B-C5D4-9488-E12C-C52A8947D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9D4EE-953D-4248-FFD5-4E913302B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512A7-299A-A141-7624-017EFE4E7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7290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473F0-B752-62A7-ED8F-5FEF8975A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0FC86-3FC1-DCB1-0F44-88774EDE9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8493E-CB06-1B4B-A729-057BFE694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5D75E-BE05-1791-502D-FB024A1DA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71866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1D539-9729-9B00-95FD-A0E945A69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CCF355-7211-CC85-5FBA-3FFE630D1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B0F2B-0E02-765D-364B-973CB2C31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E1F11-05DE-DE5B-167E-06B61B900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7377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93903-EC90-D394-A444-CC1F71367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7C8C9-2BFC-AD0E-40AA-F6FDC6E63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9785B-817A-79C7-7C0F-5C4B39500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01F08-A131-61A4-F679-5BFCD7B1B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2638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9819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AD48-E110-586F-A8C1-CE392719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34111-187D-339F-9A13-3C84399B6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2D253C-E95E-82C8-55E0-38C6092E3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639FA-BB30-D2DD-34C8-A51C367FE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85450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093E3-A0E6-16FC-6833-D085D81E9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4AC05-73A8-8264-0746-A619F00FA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0C543-2ED9-231E-257F-78C6C53A0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4C5EA-B914-A154-D4BC-CEE8206F89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8284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9DAAD-BD42-0B55-1791-2EC3D4D2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61FA7-072D-8A82-80DE-CB3346899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0BBB03-6B8A-E564-76C5-61AA7EBEF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A612F-EA62-FF6E-F9BE-E5E0C0C1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49786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4E07C-6D18-2260-9040-AB7930C09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100AE-648B-169A-A02C-B396FF08F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FCA0E-1FC1-AE69-D820-9FE619E10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19195-E44D-519A-D184-93DF4EBB9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65400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C06C0-AD92-304B-D6DC-8CB1AC39C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17C29-B97F-D827-3ABB-EA6023455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55F04-B79C-EC6F-1B4C-3B9CBCA3D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24F4D-F4E8-0892-81FB-5ACBE5D2C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6581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02B5C-18B4-AAE2-F238-E6B0EE716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0C5CC-483D-8944-7009-674CABA4E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366037-3EF8-CF27-BD01-2F9880A27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2E39-4EF1-7B9F-ED84-B75DDC96F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2724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A93A-20C6-723B-C0CC-E43B45459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B415D-41B8-D23D-D9BE-35B65947B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29FA5-D3F9-87A1-A867-F4191C7CE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597D6-4E5A-2483-20F8-86D466ADD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15550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3FC0-1C92-60C9-C350-494E7ED7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666F2-2BD9-FCED-3552-C934C4A30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D87A7-D97B-FAF1-E9B4-10159D65F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5B45B-43DD-F97F-068D-9BF039E30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7174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DC815-1CF4-AA4D-0AAE-58AC36442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9F161-0751-65CE-977B-80732EF9A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F1ACB8-338A-22EB-9570-E6606236F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4456C-F676-67C2-7B0C-3D2B8F39C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94325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5EF3-1A18-6034-C2CD-D0559F30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AD73F7-E222-AFE2-34E0-0F51B4C9D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FD859-0B44-0955-AF15-2FC591CFF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69BBA-B7C8-2FB8-740F-B2899E15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37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44D8D-7B84-2E62-E7BB-BA8D563BA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A7E93-4701-3F39-7209-2AFB0FA60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5C38F-E68C-7ABF-56C0-A2FD7F6C9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87884-368C-9C14-020B-9C778E785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958014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D861-767B-BABF-2AEA-6D9F5D0C2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25C5B-C5B3-7F58-9A7C-8550E7FCB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362F6-BAC1-367F-4E19-2FAFF809B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F44F3-A514-EC87-4214-AD8D6AE8D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863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2B45-F20B-E7D6-437B-632A2657D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52898-CDEA-E9E4-33D6-8581D10C2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1413C-880C-8B7A-F3D5-CCDFA515A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A8187-A4A9-6A65-04B5-A68D38787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3326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A122-3320-9217-273D-A821779FE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1A90B-E485-981C-FE3D-128792741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9CABB-CD59-538E-AD77-0383BDBD4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59142-3192-6AB0-DBEB-A9D135C03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635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D6DF-4D20-F040-03FC-50743ED7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F9727-442B-AAB6-20D9-FBFDCCAE0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3692E-6685-EB37-9385-39AED9C5B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AB6B6-16A7-9626-DE7D-4823C5CF4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8393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7584-804E-DDE0-A296-DF36F52B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2CD99-DF77-0992-1FE1-5C49A8D18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D5A46-5C2D-0AB6-1E36-836714649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5EB7D-B264-7502-BC0E-1AD5E4882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919648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B0FCE-1AF5-4509-DA40-014FFF2CD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23D6D-51FD-EF3E-1377-E1D4C63CF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C9121-85F2-B46A-AB25-F2EFDF40D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A3E5F-3449-23F5-1BEE-BED362D48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580225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7A35C-7E27-F696-C98C-481A1600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1EAEAC-CF66-8171-B4BF-5C36A36FD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BFBC0-8A6F-DE73-65B0-A7656260E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31298-BBE8-7440-04D7-99B7E1393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98174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2D308-CAA6-A5F5-4E24-4DB800600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4BCC7-991C-9221-940D-1E01CD245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C653F-9FA1-467F-5F9A-9667B744B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AAC2A-1DDE-751C-F9F5-24F6099A3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837718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3221A-EAF9-AF13-E770-7BDF6129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7B884-9563-7129-2EFC-252BC592C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61734-DF7D-B0C5-295C-D0545B4FD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3E383-D7A8-468D-95D9-C19B80F0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6259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9D88-9513-32C0-84A7-FF377EAAD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D63FD-4F0A-6849-78E1-EB69EC136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45B7A-4C10-9C33-04CF-D5809EF83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A6A80-60FA-CF80-E0FE-83D4F6631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49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2712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C5CF-7AB2-5F0E-D6C5-468B3247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D64E8-F9A5-9DBF-1DF2-E57B2EBA1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68237-7A98-7E83-67ED-F6E288017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1C17F-3784-7CFC-73D5-EB357E4E6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474428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713C-8FD7-4579-9BDD-EB1651A3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48C142-18EB-08B3-6294-446BD8B87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C89FC-A4AC-681E-79DD-813C60413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936CA-3E03-7F91-E861-18F3A4DA8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50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518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028A4-D6B6-C98B-74E4-D4B83A797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2A799-6BF5-6A96-A1D2-2D35C7661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3EFAE-FD0A-36E5-83C0-77EFBA23C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96320-9C4E-3E17-2955-05AA78DEB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51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52932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2BEA-8F54-5D87-AC57-8BB93CCA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3F1DA-012A-A69D-54FF-D19D173B4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5788A-4C5A-B340-BC1D-7436AD4AF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3896C-C993-41AF-44C1-F32B407A9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52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9440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03CF4-FF6D-F0DD-D56E-3312E740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99566-4C13-8B8F-0979-FF6C71ECE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47D514-DAFB-4B11-363E-D7B76B166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14F35-F401-56E2-55F5-6005D85D8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53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53526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F227-F93E-A321-EEF1-291724ABB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4C96B-E292-9A40-6872-3E5B94665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6841C-18F5-B9D4-9B60-1D9B48CF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1DFAF-707B-50B4-A694-C16AF6081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54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28742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4D7F8-31E1-0514-06D1-A807C5755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F6779-C354-362C-6746-38687AC09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CAC50-4EBE-9B82-E3F5-23FBEBBAA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6425A-20C2-1C4F-7434-07DA2ADB4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55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72177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70A2-084C-F383-968C-46CB798B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A3264-3727-0CF6-F74B-04090323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E17BA-08F8-921D-AA4D-713669B30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24816-412F-7BB8-0578-12FF2E0B4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56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4021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2B01-B63D-5C1B-C400-2F734EE0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CC2FC-CACD-A7CA-2781-ED28F5B39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4B964-8EA2-C6EA-0375-A7B7BD6E7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87E1B-873C-04E0-7FDF-26278616B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8047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4CA07-D1CC-0B5F-F988-8536E651F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73BA4-4EE3-20E5-8CED-63D26F738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AC238-1A3F-7B5A-75BD-FD7E25EBE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A8B87-60BC-2C93-C910-52A2E01F5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8488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8E0FC-3E2C-73E4-BB0F-0AA386AE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33FBD-5142-E3FA-FD36-136D5E9F9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22111-2864-868B-A4C1-E0938FF9C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81DD-422C-45E9-08A6-733C53A0C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27510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02823-5D4F-34E5-67C7-5C230E3E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F9FD4-7342-E5E6-2307-CB2402CB7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B22697-30B1-BFF6-6209-698A46EDF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EF535-8CD6-979F-2ED9-81E07B8DF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519E5-025F-4B1C-8C8E-E5E4EA4A6412}" type="slidenum">
              <a:rPr lang="fr-CH" smtClean="0"/>
              <a:pPr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482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mple exter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755651" y="2420939"/>
            <a:ext cx="7632700" cy="2016125"/>
          </a:xfrm>
        </p:spPr>
        <p:txBody>
          <a:bodyPr>
            <a:normAutofit/>
          </a:bodyPr>
          <a:lstStyle>
            <a:lvl1pPr marL="0" indent="0" algn="l">
              <a:buNone/>
              <a:defRPr sz="5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Roboto Condensed" pitchFamily="2" charset="0"/>
              </a:defRPr>
            </a:lvl1pPr>
            <a:lvl5pPr>
              <a:defRPr/>
            </a:lvl5pPr>
          </a:lstStyle>
          <a:p>
            <a:pPr lvl="0"/>
            <a:r>
              <a:rPr lang="fr-FR" err="1"/>
              <a:t>Demo</a:t>
            </a:r>
            <a:r>
              <a:rPr lang="fr-FR"/>
              <a:t> </a:t>
            </a:r>
            <a:r>
              <a:rPr lang="fr-FR" err="1"/>
              <a:t>text</a:t>
            </a:r>
            <a:endParaRPr lang="fr-CH"/>
          </a:p>
        </p:txBody>
      </p: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9BAB171B-C3A4-4557-1E13-20F09DBC3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E631C47-F2A2-9BB2-DBB1-BE5B1FDF1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26F02FD8-6A90-5053-B217-1C4845646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97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  <a:latin typeface="Century Gothic" pitchFamily="34" charset="0"/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  <a:latin typeface="Century Gothic" pitchFamily="34" charset="0"/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CH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itchFamily="34" charset="0"/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7688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A6D42AA8-4474-229D-9126-17DD8CA4A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15129224-2931-BC25-602B-D7EC62AED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233307E3-26A1-8A9E-389D-215E4F05A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636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AEE743D1-2C61-A07D-9920-13DAB7B79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2E122256-3D88-D1A1-F578-340CF4388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8C4E9F1C-4045-7039-DD98-337201C2C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181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BA34519D-2FD7-CB22-D470-8D498335A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33F5B0F-7697-EF15-F026-3C49AA025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79B7E0C-374B-4F6F-633B-F4DB3248C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703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2806" cy="7920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FC3937F0-C33D-2B51-679F-7A27A81A4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E10A22BA-24E0-84FB-8ABB-B553D6FE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95DD96A9-C072-6A50-E9CA-7B0F58E1B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1175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_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itre 1"/>
          <p:cNvSpPr>
            <a:spLocks noGrp="1"/>
          </p:cNvSpPr>
          <p:nvPr>
            <p:ph type="title"/>
          </p:nvPr>
        </p:nvSpPr>
        <p:spPr>
          <a:xfrm>
            <a:off x="180752" y="188642"/>
            <a:ext cx="8769219" cy="1007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23" name="Espace réservé du contenu 22"/>
          <p:cNvSpPr>
            <a:spLocks noGrp="1"/>
          </p:cNvSpPr>
          <p:nvPr>
            <p:ph sz="quarter" idx="10"/>
          </p:nvPr>
        </p:nvSpPr>
        <p:spPr>
          <a:xfrm>
            <a:off x="180691" y="1340768"/>
            <a:ext cx="8779448" cy="4921944"/>
          </a:xfrm>
        </p:spPr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D1D95-DBC2-4B4A-A24B-91EAEFF949AF}"/>
              </a:ext>
            </a:extLst>
          </p:cNvPr>
          <p:cNvSpPr/>
          <p:nvPr userDrawn="1"/>
        </p:nvSpPr>
        <p:spPr>
          <a:xfrm>
            <a:off x="8868971" y="81060"/>
            <a:ext cx="81000" cy="323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67500" rIns="67500" rtlCol="0" anchor="ctr" anchorCtr="1">
            <a:spAutoFit/>
          </a:bodyPr>
          <a:lstStyle/>
          <a:p>
            <a:pPr marL="287492" marR="0" lvl="0" indent="-220323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492488" algn="l"/>
                <a:tab pos="984974" algn="l"/>
                <a:tab pos="1477462" algn="l"/>
                <a:tab pos="1969949" algn="l"/>
                <a:tab pos="2462436" algn="l"/>
                <a:tab pos="2954924" algn="l"/>
                <a:tab pos="3447411" algn="l"/>
                <a:tab pos="3939899" algn="l"/>
                <a:tab pos="4432385" algn="l"/>
                <a:tab pos="4924873" algn="l"/>
                <a:tab pos="5417360" algn="l"/>
                <a:tab pos="5909847" algn="l"/>
              </a:tabLst>
              <a:defRPr/>
            </a:pPr>
            <a:endParaRPr kumimoji="0" lang="fr-CH" sz="1500" b="1" i="0" u="none" strike="noStrike" kern="1200" cap="none" spc="0" normalizeH="0" baseline="0" noProof="0" err="1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itchFamily="49" charset="0"/>
              <a:ea typeface="+mn-ea"/>
              <a:cs typeface="+mn-cs"/>
            </a:endParaRP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1403E228-B215-2F68-3633-1BE08E253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35D44ED-7585-AB11-FA87-39F627933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3B0277F-C350-AE04-D9D0-88730D516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6941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itre 1"/>
          <p:cNvSpPr>
            <a:spLocks noGrp="1"/>
          </p:cNvSpPr>
          <p:nvPr>
            <p:ph type="title"/>
          </p:nvPr>
        </p:nvSpPr>
        <p:spPr>
          <a:xfrm>
            <a:off x="180753" y="188642"/>
            <a:ext cx="8755453" cy="1007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23" name="Espace réservé du contenu 22"/>
          <p:cNvSpPr>
            <a:spLocks noGrp="1"/>
          </p:cNvSpPr>
          <p:nvPr>
            <p:ph sz="quarter" idx="10"/>
          </p:nvPr>
        </p:nvSpPr>
        <p:spPr>
          <a:xfrm>
            <a:off x="180753" y="1340768"/>
            <a:ext cx="8765604" cy="4921944"/>
          </a:xfrm>
        </p:spPr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26B9BA-DE2B-EA9E-FA15-D4404E9E5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CD7C1CA-5DDA-E379-EF19-34F7C46C6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6E65DDC2-5C87-092F-F111-65C704A24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766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itre 1"/>
          <p:cNvSpPr>
            <a:spLocks noGrp="1"/>
          </p:cNvSpPr>
          <p:nvPr>
            <p:ph type="title"/>
          </p:nvPr>
        </p:nvSpPr>
        <p:spPr>
          <a:xfrm>
            <a:off x="180752" y="188642"/>
            <a:ext cx="8769219" cy="1007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23" name="Espace réservé du contenu 22"/>
          <p:cNvSpPr>
            <a:spLocks noGrp="1"/>
          </p:cNvSpPr>
          <p:nvPr>
            <p:ph sz="quarter" idx="10"/>
          </p:nvPr>
        </p:nvSpPr>
        <p:spPr>
          <a:xfrm>
            <a:off x="180691" y="1340768"/>
            <a:ext cx="8779448" cy="4921944"/>
          </a:xfrm>
        </p:spPr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D1D95-DBC2-4B4A-A24B-91EAEFF949AF}"/>
              </a:ext>
            </a:extLst>
          </p:cNvPr>
          <p:cNvSpPr/>
          <p:nvPr userDrawn="1"/>
        </p:nvSpPr>
        <p:spPr>
          <a:xfrm>
            <a:off x="8868971" y="81060"/>
            <a:ext cx="81000" cy="323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67500" rIns="67500" rtlCol="0" anchor="ctr" anchorCtr="1">
            <a:spAutoFit/>
          </a:bodyPr>
          <a:lstStyle/>
          <a:p>
            <a:pPr marL="287492" marR="0" lvl="0" indent="-220323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492488" algn="l"/>
                <a:tab pos="984974" algn="l"/>
                <a:tab pos="1477462" algn="l"/>
                <a:tab pos="1969949" algn="l"/>
                <a:tab pos="2462436" algn="l"/>
                <a:tab pos="2954924" algn="l"/>
                <a:tab pos="3447411" algn="l"/>
                <a:tab pos="3939899" algn="l"/>
                <a:tab pos="4432385" algn="l"/>
                <a:tab pos="4924873" algn="l"/>
                <a:tab pos="5417360" algn="l"/>
                <a:tab pos="5909847" algn="l"/>
              </a:tabLst>
              <a:defRPr/>
            </a:pPr>
            <a:endParaRPr kumimoji="0" lang="fr-CH" sz="1500" b="1" i="0" u="none" strike="noStrike" kern="1200" cap="none" spc="0" normalizeH="0" baseline="0" noProof="0" err="1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itchFamily="49" charset="0"/>
              <a:ea typeface="+mn-ea"/>
              <a:cs typeface="+mn-cs"/>
            </a:endParaRP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1403E228-B215-2F68-3633-1BE08E253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35D44ED-7585-AB11-FA87-39F627933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3B0277F-C350-AE04-D9D0-88730D516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9800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itre 1"/>
          <p:cNvSpPr>
            <a:spLocks noGrp="1"/>
          </p:cNvSpPr>
          <p:nvPr>
            <p:ph type="title"/>
          </p:nvPr>
        </p:nvSpPr>
        <p:spPr>
          <a:xfrm>
            <a:off x="180752" y="188642"/>
            <a:ext cx="8769219" cy="1007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23" name="Espace réservé du contenu 22"/>
          <p:cNvSpPr>
            <a:spLocks noGrp="1"/>
          </p:cNvSpPr>
          <p:nvPr>
            <p:ph sz="quarter" idx="10"/>
          </p:nvPr>
        </p:nvSpPr>
        <p:spPr>
          <a:xfrm>
            <a:off x="180691" y="1340768"/>
            <a:ext cx="8779448" cy="4921944"/>
          </a:xfrm>
        </p:spPr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D1D95-DBC2-4B4A-A24B-91EAEFF949AF}"/>
              </a:ext>
            </a:extLst>
          </p:cNvPr>
          <p:cNvSpPr/>
          <p:nvPr userDrawn="1"/>
        </p:nvSpPr>
        <p:spPr>
          <a:xfrm>
            <a:off x="8868971" y="81060"/>
            <a:ext cx="81000" cy="3231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67500" rIns="67500" rtlCol="0" anchor="ctr" anchorCtr="1">
            <a:spAutoFit/>
          </a:bodyPr>
          <a:lstStyle/>
          <a:p>
            <a:pPr marL="287492" marR="0" lvl="0" indent="-220323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492488" algn="l"/>
                <a:tab pos="984974" algn="l"/>
                <a:tab pos="1477462" algn="l"/>
                <a:tab pos="1969949" algn="l"/>
                <a:tab pos="2462436" algn="l"/>
                <a:tab pos="2954924" algn="l"/>
                <a:tab pos="3447411" algn="l"/>
                <a:tab pos="3939899" algn="l"/>
                <a:tab pos="4432385" algn="l"/>
                <a:tab pos="4924873" algn="l"/>
                <a:tab pos="5417360" algn="l"/>
                <a:tab pos="5909847" algn="l"/>
              </a:tabLst>
              <a:defRPr/>
            </a:pPr>
            <a:endParaRPr kumimoji="0" lang="fr-CH" sz="1500" b="1" i="0" u="none" strike="noStrike" kern="1200" cap="none" spc="0" normalizeH="0" baseline="0" noProof="0" err="1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itchFamily="49" charset="0"/>
              <a:ea typeface="+mn-ea"/>
              <a:cs typeface="+mn-cs"/>
            </a:endParaRP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1403E228-B215-2F68-3633-1BE08E253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35D44ED-7585-AB11-FA87-39F627933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3B0277F-C350-AE04-D9D0-88730D516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404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r-FR"/>
              <a:t>1. 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C656BEB2-180A-C8F7-9BB2-C8699FD07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63618DB3-1908-6999-9A6D-FAFA9781C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FE671695-BB8A-B4E3-0D1D-5DEA929D6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1826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80753" y="1600202"/>
            <a:ext cx="4315048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301943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1142E14E-0E00-7ABA-D9F4-7CDB0ACA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4DA66138-192B-D3AD-9DEF-8AC4CB69A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7614A7C1-6CCB-8716-B8FA-38C157D43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6598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57BBE351-0483-947B-013F-B7EAE02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7014DB8-3788-828D-4C36-178E3A58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556BE6F4-0277-69C2-B65D-E415DC90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255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9" y="332656"/>
            <a:ext cx="8496944" cy="7920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B46E37FB-28C4-8D62-2680-029171FE9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8C462E7F-1B50-6FB3-7AB7-4F4618AAE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5019A203-79EE-80D4-80BB-FFD8BAEE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149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5E17B71C-EE35-1613-EC9A-D1ECE6589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22B0DF6-21E2-575C-75AF-2B4CE2527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A8D04BB-8DB8-F380-9DCC-28A242A11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1750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80752" y="260648"/>
            <a:ext cx="8769391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Cliquez pour modifier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80752" y="1196752"/>
            <a:ext cx="8769392" cy="5062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80752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r>
              <a:rPr lang="de-CH">
                <a:solidFill>
                  <a:prstClr val="black">
                    <a:lumMod val="65000"/>
                    <a:lumOff val="35000"/>
                  </a:prstClr>
                </a:solidFill>
              </a:rPr>
              <a:t>Dre Franceschiello and Dr Delabays</a:t>
            </a:r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11500" y="6520261"/>
            <a:ext cx="2895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Cours 8. Image Processing</a:t>
            </a: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16544" y="6520261"/>
            <a:ext cx="21336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685800">
              <a:defRPr/>
            </a:pPr>
            <a:fld id="{23C040C7-4060-4381-887A-2EF827EF70EC}" type="slidenum">
              <a:rPr lang="fr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‹#›</a:t>
            </a:fld>
            <a:endParaRPr lang="fr-CH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2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</p:sldLayoutIdLst>
  <p:transition>
    <p:fade/>
  </p:transition>
  <p:hf hdr="0" dt="0"/>
  <p:txStyles>
    <p:titleStyle>
      <a:lvl1pPr algn="l" defTabSz="685800" rtl="0" eaLnBrk="1" latinLnBrk="0" hangingPunct="1">
        <a:spcBef>
          <a:spcPct val="0"/>
        </a:spcBef>
        <a:buNone/>
        <a:defRPr sz="2700" b="1" i="0" kern="1200">
          <a:solidFill>
            <a:schemeClr val="accent5">
              <a:lumMod val="50000"/>
            </a:schemeClr>
          </a:solidFill>
          <a:latin typeface="Century Gothic" panose="020B0502020202020204" pitchFamily="34" charset="0"/>
          <a:ea typeface="Open Sans" pitchFamily="2" charset="0"/>
          <a:cs typeface="Open Sans" pitchFamily="2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1">
            <a:lumMod val="75000"/>
          </a:schemeClr>
        </a:buClr>
        <a:buSzPct val="50000"/>
        <a:buFont typeface="Inter Light" panose="02000503000000020004" pitchFamily="2" charset="0"/>
        <a:buChar char="►"/>
        <a:defRPr sz="27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 3" pitchFamily="18" charset="2"/>
        <a:buChar char=""/>
        <a:defRPr sz="27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1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1543050" indent="-171450" algn="l" defTabSz="6858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»"/>
        <a:defRPr sz="21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6DC102-B705-9763-BED9-540C46E2B4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83" y="963999"/>
            <a:ext cx="3207744" cy="818034"/>
          </a:xfrm>
          <a:prstGeom prst="rect">
            <a:avLst/>
          </a:prstGeom>
        </p:spPr>
      </p:pic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C803D00D-9D8B-DAC8-9EF1-D1F8EE4E4178}"/>
              </a:ext>
            </a:extLst>
          </p:cNvPr>
          <p:cNvSpPr txBox="1">
            <a:spLocks/>
          </p:cNvSpPr>
          <p:nvPr/>
        </p:nvSpPr>
        <p:spPr>
          <a:xfrm>
            <a:off x="197644" y="5529830"/>
            <a:ext cx="4374356" cy="37742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buNone/>
              <a:defRPr sz="1600" kern="1200" baseline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H" sz="1200">
                <a:latin typeface="Open Sans Light"/>
                <a:ea typeface="Open Sans Light"/>
                <a:cs typeface="Open Sans Light"/>
              </a:rPr>
              <a:t>03.03.2025</a:t>
            </a:r>
            <a:endParaRPr lang="fr-FR" sz="1200"/>
          </a:p>
        </p:txBody>
      </p:sp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B13CB3CC-7F46-C3F2-0769-D456A61D10F9}"/>
              </a:ext>
            </a:extLst>
          </p:cNvPr>
          <p:cNvSpPr txBox="1">
            <a:spLocks/>
          </p:cNvSpPr>
          <p:nvPr/>
        </p:nvSpPr>
        <p:spPr>
          <a:xfrm>
            <a:off x="7528035" y="5259223"/>
            <a:ext cx="1512493" cy="2706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None/>
              <a:defRPr sz="1600" u="none" kern="120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 3" pitchFamily="18" charset="2"/>
              <a:buChar char="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Jaime Barranco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9FFBD3F-C6A1-A579-7FE1-9D1A88A2C378}"/>
              </a:ext>
            </a:extLst>
          </p:cNvPr>
          <p:cNvSpPr txBox="1">
            <a:spLocks/>
          </p:cNvSpPr>
          <p:nvPr/>
        </p:nvSpPr>
        <p:spPr>
          <a:xfrm>
            <a:off x="5436096" y="5184485"/>
            <a:ext cx="3604431" cy="5685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None/>
              <a:defRPr sz="1600" u="sng" kern="120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 3" pitchFamily="18" charset="2"/>
              <a:buChar char="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jaime.barranco@hes-so.ch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79EE6-74B4-B586-A262-974F141C1300}"/>
              </a:ext>
            </a:extLst>
          </p:cNvPr>
          <p:cNvSpPr txBox="1"/>
          <p:nvPr/>
        </p:nvSpPr>
        <p:spPr>
          <a:xfrm>
            <a:off x="737574" y="2348880"/>
            <a:ext cx="7344816" cy="1061829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s-ES" sz="4050" i="1">
                <a:latin typeface="Helvetica"/>
                <a:cs typeface="Helvetica"/>
              </a:rPr>
              <a:t>Image Segmentation</a:t>
            </a:r>
            <a:endParaRPr lang="it-IT" sz="4050" i="1">
              <a:cs typeface="Calibri"/>
            </a:endParaRPr>
          </a:p>
          <a:p>
            <a:endParaRPr lang="fr-CH" sz="24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DC1-14E0-2732-6151-90471530F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197E74-8697-A59C-9F72-E5EC8F92C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3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60">
        <p:fade/>
      </p:transition>
    </mc:Choice>
    <mc:Fallback xmlns="">
      <p:transition spd="med" advTm="1736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80227-4507-7B2B-B44D-B4E0D4D9B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1D921A-0B77-C7F7-C2D9-F24FDACC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2371E-FA2F-90C1-CFB1-70667BE75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FDFA74-4D67-F9A8-1EDE-4BA17C679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B1B81-E17A-17E2-CB6C-3070F290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1"/>
            <a:ext cx="8766509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577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A6161-C8EA-54E2-3EFA-DFB41B344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CA88A2-83CA-BD6A-722F-5EA85FBD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6FFE1-C025-90D2-8FED-ED322EFA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C23195-2608-2CF6-1AFD-FA10C8B4A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11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BE1B2-6E4B-A210-CB19-F45CA2E8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214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9B6F3-378B-A395-DD4C-604DF431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F0FE69-503F-5A6B-F4D5-CEA36259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D2FEC-0DD8-D69F-2F9A-08D7BF6F5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121563-3033-0C40-1C5D-94A8036B4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12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9BA40-2BB5-F611-6EEF-6E1C83C5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1"/>
            <a:ext cx="8755453" cy="51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5028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860A1-A0BA-472C-2B2B-A4234D53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64F327-D2AD-0F8B-3A2C-3AF5DAB6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18774-8031-DD46-7EA1-DDA8EB1A0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9773FF-094C-9E1F-D3AB-F73FC05BF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13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55DD1-2C59-04CB-490C-E844B8F1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7" y="1196001"/>
            <a:ext cx="8756819" cy="5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226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A28C4-3D97-F185-8576-55FFB332D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2811F9-407E-64A2-EF4B-689E96F5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AE53E-2C98-4A6E-0D6B-D3103DE75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1B7A83-DB2A-2649-66B4-7F7EF0451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14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44D34-EC9E-92A3-D627-0A6834C2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245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8C92E-E72B-F267-3622-D28E51509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19D048-FD94-5008-D41D-3D9BC062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5CC60-54C6-642C-833F-4BDFE3201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EF090A-EFA1-C130-D6A5-1CEE6C37A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15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048C8-285C-3F1E-199E-DB9F038D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832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D658E-6CD7-7FA7-A46A-35CE0C4E2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BEB5F7-C5A1-0A1E-3DEF-94AAF49C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 Threshold-based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E3E70-D80E-A9B8-71EE-C93E3C89D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A3ED501-1CEC-4ED1-373D-CEDC36E66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BAAA-560A-1D78-F6FC-B8A9D6E00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27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ED91A-6BF3-F2C4-0D74-1D697928C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1436256"/>
            <a:ext cx="5699991" cy="15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596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047-734B-9616-F50B-59CD8026F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196C3C-9457-05DC-625F-46EFADB7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 Threshold-based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F2FF-285B-C7DC-B4DC-CB94DF628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ED772D-57BA-D370-3C8F-CD92DD737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17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CFBA4-B13C-1B44-FEE5-68E4BBD4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476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13621-D166-F3C1-8AB9-26126B96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213B1E-62BF-5158-8EA8-101F2083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2.1. Histogram extrema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59D9-1CDB-3C68-95EC-9D76CAA12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6CDE4BB-A87E-EE78-AEAF-471B39306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39843-A2A2-3D79-2310-4A03438F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1"/>
            <a:ext cx="8769391" cy="51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2819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ACEFE-8738-DE49-9853-58496AEC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CF7F4E-2C65-0CB8-86AF-BB6D0C73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2.1. Histogram extrema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F8A7D-FAFE-197E-9C11-E32C13786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37A647-A079-2509-058E-C6EE08E66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19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F80F8-E8E6-2C51-3976-ACE360B6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394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C824E-1E5F-102B-E12C-35CC93258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E02BE8-BC4A-C3BF-BD14-CA0E74A6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Structure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A9A23-FB88-F95E-BBB2-2F78CE4C5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D06E5A-2CA2-AE32-1178-374D4E9A9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C856-B280-74AD-C53C-81DECB8C0B60}"/>
              </a:ext>
            </a:extLst>
          </p:cNvPr>
          <p:cNvSpPr txBox="1"/>
          <p:nvPr/>
        </p:nvSpPr>
        <p:spPr>
          <a:xfrm>
            <a:off x="499686" y="1196001"/>
            <a:ext cx="63453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Introduction</a:t>
            </a:r>
            <a:br>
              <a:rPr lang="en-US"/>
            </a:b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Threshold-based segmentation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Histogram extrema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Otsu’s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K-means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Optimal thresholding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Histogram estimation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Enhancing threshold segmentation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/>
              <a:t>Morphology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/>
              <a:t>Local thresholding</a:t>
            </a:r>
            <a:br>
              <a:rPr lang="en-US"/>
            </a:b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Edge-based segmentation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Edge linking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Watershed segmentation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Active contours</a:t>
            </a:r>
          </a:p>
          <a:p>
            <a:pPr marL="800100" lvl="1" indent="-342900">
              <a:buAutoNum type="arabicParenR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108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59AD4-5235-D3EB-2AE7-E22BB5C3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E186A2-4A69-FD0C-5E18-B4F5B07D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2.1. Histogram extrema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A4182-8217-977A-3D63-8D4777D09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5C5684-9BC8-5566-0041-C97DC8DEA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22E59E-3231-FF85-BE1F-18A8D9D1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42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BEBD6-22E8-6ADD-974D-D82BDAC8C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63DC6E-3A48-A003-CFA4-54EBA8E9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2.1. Histogram extrema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B954-58B7-58A4-D09D-04B93BB3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9C5051D-6C60-FD54-5D5D-26B84BE76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21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C8DB9-4A33-7620-7858-9D172E79B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2755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78A56-1037-910E-42B2-A6D0C5D5D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12EF0B-DC6C-91BE-1CAE-E511E196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2.2. Otsu’s method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3844E-86D3-BAE8-1483-8C1FAA3B9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77F58D1-2521-AC66-E6C3-92AA27041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22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6A196-DFF4-60E1-ABB8-78A79FAC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1"/>
            <a:ext cx="8755453" cy="534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3076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6A29A-333D-D616-10AC-016C85E89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41C5C2-1D58-D6D1-288C-2FBAA193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2.2. Otsu’s method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BDBD2-6943-1676-B058-8CBD7839C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81BE54-0B77-D343-1488-8AD15ECB9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23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A26D6-0D92-76E5-0068-581DF82B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8" y="1196001"/>
            <a:ext cx="8718316" cy="5324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06B0B2-6E3B-91D8-F261-402848F7D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506"/>
          <a:stretch/>
        </p:blipFill>
        <p:spPr>
          <a:xfrm>
            <a:off x="249358" y="4044807"/>
            <a:ext cx="8718316" cy="247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375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4A29B-85F3-9324-DDFF-09DE4017D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ED41181-D048-4B6E-2CB0-0C37EE63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2.3. K-means algorithm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EF61-E409-C9C6-1475-C336CA21A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D30974-1871-8883-F866-64345DA73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24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FD9323-FB6E-B433-A803-981D389D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19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34394-9185-82D7-E4E0-B5970AFD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086EF9-9782-2427-4370-4BBB5DEF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2.3. K-means algorithm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7B59-3DAF-097E-E154-9B982DDA1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BA3CBC-65B8-09CF-D914-0B194822C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25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2966F-CBBB-2E33-CDBD-A6CFCEE5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581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BA33D-F922-06F2-A6C3-A4B891E57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B1F928-D3A8-3781-8262-A5A5D6AF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2.3. K-means algorithm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5BEB9-D185-0C7D-F4BD-374E17C72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133C67-7161-3749-6AE5-9E5D985C3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B198F-A22F-768A-E7FB-7564A00B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1"/>
            <a:ext cx="8755453" cy="51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07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1B868-1033-45CC-DAED-A07A63F60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8C6871-7ECE-29D0-BA15-65AF952D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2.3. K-means algorithm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A3B6F-0F68-4FD5-5B8B-AA785E573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6B7515C-5B9F-258B-D72A-F22EDB906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27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97FBE-3D8B-5A20-1978-30E2A9D2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0"/>
            <a:ext cx="8755452" cy="5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6703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755BD-ED2D-F18F-2AE9-2539C2CB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2FCCD9-71F6-6838-CFF6-5F9D71F9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2.4. Optimal thresholding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6B1AC-ED76-54A6-EFD9-F3EB0F791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713E0E5-9680-8685-E81F-160D1BBB2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5D4AD-7C9F-5D46-0153-4EA111D1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0"/>
            <a:ext cx="8755452" cy="5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1187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780CE-C601-0F28-D219-5C0329D1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F21B50-8CCD-DD22-772D-76A75C9A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2.4. Optimal thresholding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7D2E5-CC02-2D44-DADB-0F2F4AB36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A5FCFF-8806-4C66-06E2-7328F9FAC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29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69335-46BD-1AF6-8BAA-A29746529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1"/>
            <a:ext cx="8755453" cy="51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58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AFA1C-4114-13A6-61A7-AD9D185F2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60A21E-BF5A-77FB-5F54-5016EC92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61B35-3EDB-3EDE-A1C6-F88CC48E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63BF87-187D-A41F-DE07-5C8274BCE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2A394-EC8B-B9F5-E3CA-0C71407E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1"/>
            <a:ext cx="8755453" cy="51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4198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B7232-C80D-C965-4862-E48A5FA8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F4696D-F9FC-91AD-B110-221E36E5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2.5. Histogram estimation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9E5BD-A326-A7A2-671F-2045BB010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B2B6D2-0277-731E-69CB-2385F0374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9A852D-14F0-2429-9394-00BFB3C6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4" y="1196001"/>
            <a:ext cx="8728412" cy="51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9870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E33C4-FB1B-E1CD-9DB8-647052DEF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225BBA-3C86-C5E4-C43A-2DFDEE65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2.5. Histogram estimation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7038C-D4B4-6A91-E137-EC55FD90E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7188C5-33DC-833E-A789-7D7148EA1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31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AA1BB-3759-DE74-6695-D7A8926C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102"/>
          <a:stretch/>
        </p:blipFill>
        <p:spPr>
          <a:xfrm>
            <a:off x="207794" y="1196001"/>
            <a:ext cx="8728412" cy="2932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DDA30-9ABB-7353-F4F2-F668C07EF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" y="4128655"/>
            <a:ext cx="5727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4542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26359-3683-D593-2BA6-8BFDA7367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7274301-636B-3DE9-756B-83D64E7C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2.5. Histogram estimation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0377-2354-952C-3944-318F86BFB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6850CC-5651-3B7B-0E36-760E15261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32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19DE7-CED4-3357-AFB3-E60FA5F4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0"/>
            <a:ext cx="8755452" cy="5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0306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BECD8-D3B9-1263-2E47-344CE9F2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ECAA21-52CD-48F7-1768-8D557AE9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2.6. Enhancing threshold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AAF5C-CD9C-DB08-4242-F00F8A471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246ED1-46F5-27C6-10B3-54844E6DA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33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88E79-34BB-5218-0203-689C78DC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0"/>
            <a:ext cx="8755452" cy="5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6031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551B6-AD91-0E62-7729-36456AD94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0B1FC9-15E0-9177-46DD-2A1F8217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2.6. Enhancing threshold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DD37B-2D8A-6AD8-1681-28C3E9ADE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CDD2CA-10B2-C378-1FFE-34EE15D0E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34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E0D1F-7AC0-78C0-170B-848834C2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6"/>
          <a:stretch/>
        </p:blipFill>
        <p:spPr>
          <a:xfrm>
            <a:off x="180753" y="1196000"/>
            <a:ext cx="8755452" cy="51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510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D5D3-3995-42DF-D569-632E8768F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C51665-B287-6811-1603-B0F70F16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2.6. Enhancing threshold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CC4FE-843B-7D5C-A911-792A36A34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5249E4-C57E-6D54-8F0E-0BF24315E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35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050998-BA04-1F11-B614-8F06912A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71"/>
          <a:stretch/>
        </p:blipFill>
        <p:spPr>
          <a:xfrm>
            <a:off x="180752" y="1196001"/>
            <a:ext cx="8755453" cy="51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382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7347-A2A5-2B94-85FB-8667E3764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67A495-C0CB-92D6-378C-7E5C600A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2.6. Enhancing threshold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3803-5635-E750-2AF8-45A05C223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E3A83D-C949-6814-1670-F20F1AB2E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36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6CA13-03EA-0819-FCCA-CB51A06720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36"/>
          <a:stretch/>
        </p:blipFill>
        <p:spPr>
          <a:xfrm>
            <a:off x="180753" y="1196001"/>
            <a:ext cx="8755453" cy="51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518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D6D2-203E-0819-C5C1-5854436F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43FD66-6956-BABA-1D9D-A3812633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2.6. Enhancing threshold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E9A3D-3301-44E5-B19E-58B7C51A1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323041-0AEA-EB20-FD42-A4F3A20C8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37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E65295-E113-F10F-D403-234FF700B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0"/>
            <a:ext cx="8755453" cy="5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146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6ED60-E4C4-356F-01AA-B4241A26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EB4EF7-FD53-1A53-7557-8445F48D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2.6. Enhancing threshold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7386-8BFF-788E-4136-781EA75A3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37C772-A1A3-6641-F623-8AD9FDA57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9448BC-A6C4-C33E-7EC8-60337D6C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9908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0528-1225-70A9-9292-15A5FACF4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4C5A74-08D4-8B23-B9D0-3FF60546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2.6. Enhancing threshold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BF894-BEFD-F5F2-1FD3-773DE2857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1C4611-4A80-2F75-4530-EF425D5CB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39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E886F-F930-88B6-5A7E-589D0E49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0"/>
            <a:ext cx="8755453" cy="5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617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2EE8D-89E8-780C-0F26-AE999FEE6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FD443A-E776-9D49-0821-B38EE489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7F1EC-25A8-67F5-C197-573E2D3D5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57CECC-0414-48C2-0DA3-E692155B4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9B0B70-300B-AFE3-50A2-0BDB0291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1"/>
            <a:ext cx="8755453" cy="51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1602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31F2-F5C4-DF93-07A8-3EEC3290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151A27-7C07-3D53-0C56-106B7D9B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2.6. Enhancing threshold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B3E85-9C4C-D4EB-C3A4-2A4C4C90F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E2404DB-E2D6-E020-1F38-50DFCF7DB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8E455-236E-2FD5-CF99-700CAB16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0"/>
            <a:ext cx="8755453" cy="5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4763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E500-915C-3123-1B6C-8AB686E33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B30420-368C-0366-A547-7F9E4C2D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 Edge-based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141A4-972B-8EFD-9C4B-BC04484AD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A523A2-8FA9-D370-9072-EABDF8B29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41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EE1DA-CF72-7432-D27C-93DBCBEE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35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2CC62-E443-F179-CE73-687078ADB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AD5656-B8CD-63BF-6E68-C29C80D9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 Edge-based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D831A-C61D-FAF9-3A74-530CEC5E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28923-BC24-8915-9207-51DE092F3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42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89D06C-AB7E-F153-F6FC-96C068264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0"/>
            <a:ext cx="8755453" cy="5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8807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E656C-165F-97CC-F310-FB5781528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559A6-02C5-F16A-B916-56868379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 Edge-based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B03E6-02F2-4FC6-0012-7C9B33189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3FD26E-2E9B-0106-15B3-160E152DE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43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110F9-FF71-98AD-9A75-D663151F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487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4D58-04F4-92E7-A782-2C9D2D9E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940061-DFCB-FAEA-84D8-3DBE12F5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 Edge-based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9BBE0-1D2A-A3D2-64A1-3D7070CF3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38A9E3-3B39-D0C5-3B9C-B51408B2C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44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AF7179-6526-23EE-D362-77222D2C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1387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6B27-8A3A-0A22-5C55-F5BEC6F46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DB80F8-F83A-BF2B-E4A2-5B6F7811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 Edge-based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E17F6-37DE-7791-D0BA-C57DD79C6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DF7B81-EF4E-9353-6112-8B0633F0E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45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D466E-9BE9-A2C7-976F-9C1B7153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0"/>
            <a:ext cx="8755453" cy="5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1394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7390-EC39-45E6-4ADD-536650B4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3D575D-01DF-B8B1-8CEC-8EB3342A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 Edge-based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E76B4-1159-0D32-9105-AB16BCE1F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D0257E-C6B7-F7EC-38E5-C24AE36E5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B7248E-86A1-8289-3C4B-84DE7B60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3719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8D8F5-F81C-82D2-F166-F7BF59317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05689A-E20E-1B0A-765B-B5C85DE3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 Edge-based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4E5AD-9393-2AB1-EB5F-BB3999749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4969CC-1301-3FDB-B339-5E8A52DA3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47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588C3-AA04-1248-3504-B03BCC10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0"/>
            <a:ext cx="8755453" cy="5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5558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8760E-2A5C-5B08-3B31-B49770E1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CD4D1-AB3E-829A-6A15-F0B5BB27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 Edge-based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FBE8B-FB8D-9374-83D2-FA9918F9C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973794-287E-C6D3-E7AD-846D7181A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F6B21-A88F-A35B-45B4-534486A2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0"/>
            <a:ext cx="8755453" cy="5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4552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0979B-D090-00B1-FA48-E5BF6F499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F70251-95FC-F05B-0136-91614800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3.1. Edge linking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35522-3CB7-60CA-C127-995C549D6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92A6E5-F80D-F4F2-FA00-E199BC59E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49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3D9BB-5AF8-6A04-43F2-BCDBC896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0"/>
            <a:ext cx="8755453" cy="5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202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5E45-4D9F-7409-8586-0441FB6C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0D9812-6B33-EA8A-568F-5AD4D1655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947CA-DEB7-B6C6-818B-2DBF5E9BF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E9F22D-58F3-7001-71A6-2E9345F24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5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8CCDE-C166-F33B-0B72-5EAA7257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7632" cy="51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021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A718C-1860-89E8-EE53-5780BB6AE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AA8D02-34A0-3695-7288-D0570087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3.1. Edge linking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1F275-26DD-C04C-2D43-9329B0D63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F380FB-73D4-6CC4-20E5-2274549B5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50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1A9C9-E785-5463-8404-C5FEB480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4842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F8CE9-F94F-4E44-CB9C-CB3FF1D93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EE38BB-A1A4-D0F4-14E6-EAA34FD2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3.1. Edge linking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98397-57A4-784C-D171-6AB2C8E08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03B084-4D6F-E5DF-AB74-C0CE4C2D0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51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1783F-8FB8-77BA-7678-FA122ABC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0"/>
            <a:ext cx="8755453" cy="5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7412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C7CB7-5D37-FC84-8D6B-A6B556075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D53E8D-F8E0-EACC-3D71-895376EF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3.1. Edge linking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FF813-DFBF-5203-9559-6B3BD25F1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2AD2CF-D44E-764D-EE15-A88EAE81A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52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54B96B-4881-1D93-0315-B686A5D9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001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3D6E7-F727-D402-5055-7E3B3E55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679467-14A0-393D-E5C1-134DE0D6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3.1. Edge linking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66734-998C-FDE1-2BB2-EB01DFD18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9FC78D-612F-68B8-7883-550245D04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53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40AA2-864F-85DD-91B1-B52811FED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82146"/>
            <a:ext cx="8755452" cy="51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7356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13F07-0E62-9077-5C54-FE6EC636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B2AD8D-2E76-0667-84EE-BE734D4C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3.2. Watershed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17A3F-F746-3BF1-029F-78E4B44A1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63E837-0183-BE8E-CCCB-9E8789BD5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54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24BDD6-054A-C2B1-F409-F6E63806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0"/>
            <a:ext cx="8767294" cy="4706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1EEF0-229B-3340-A469-EF1204E6B84B}"/>
              </a:ext>
            </a:extLst>
          </p:cNvPr>
          <p:cNvSpPr txBox="1"/>
          <p:nvPr/>
        </p:nvSpPr>
        <p:spPr>
          <a:xfrm>
            <a:off x="2057048" y="6026482"/>
            <a:ext cx="502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https://www.youtube.com/watch?v=3MUxPn3uKSk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C4B79-0A12-8970-E09D-E902C394639F}"/>
              </a:ext>
            </a:extLst>
          </p:cNvPr>
          <p:cNvSpPr txBox="1"/>
          <p:nvPr/>
        </p:nvSpPr>
        <p:spPr>
          <a:xfrm>
            <a:off x="180753" y="5532703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“heatmap” – distance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21809-9CCE-C455-55CA-CA118D072423}"/>
              </a:ext>
            </a:extLst>
          </p:cNvPr>
          <p:cNvSpPr txBox="1"/>
          <p:nvPr/>
        </p:nvSpPr>
        <p:spPr>
          <a:xfrm>
            <a:off x="6387589" y="5532703"/>
            <a:ext cx="239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connected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C42BB-4ED0-1392-E650-5EEF1C6EE1F8}"/>
              </a:ext>
            </a:extLst>
          </p:cNvPr>
          <p:cNvSpPr txBox="1"/>
          <p:nvPr/>
        </p:nvSpPr>
        <p:spPr>
          <a:xfrm>
            <a:off x="4033839" y="5532703"/>
            <a:ext cx="138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watershed</a:t>
            </a:r>
          </a:p>
        </p:txBody>
      </p:sp>
    </p:spTree>
    <p:extLst>
      <p:ext uri="{BB962C8B-B14F-4D97-AF65-F5344CB8AC3E}">
        <p14:creationId xmlns:p14="http://schemas.microsoft.com/office/powerpoint/2010/main" val="141294227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B292E-3633-CD57-8A34-B3EA2432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C98CBE-AC5C-2F67-AEDE-AD74A056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3.2. Watershed segmentation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3046E-EC99-CE4F-1893-7A6DA3DD7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1A42BB-31C1-BCE7-E309-C9D5A2D9D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55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57FCF-3873-B563-C245-01E49A1ACE8C}"/>
              </a:ext>
            </a:extLst>
          </p:cNvPr>
          <p:cNvSpPr txBox="1"/>
          <p:nvPr/>
        </p:nvSpPr>
        <p:spPr>
          <a:xfrm>
            <a:off x="2057048" y="6026482"/>
            <a:ext cx="502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https://www.youtube.com/watch?v=3MUxPn3uKSk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8A655-3C1E-3A9D-906E-DD3F2780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417109"/>
            <a:ext cx="8771711" cy="34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8046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3933-422D-A978-79EE-0C1B7B880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C8A061-FD56-E5C1-12DD-DD73F750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3.3. Active contours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69F5-C8B2-C732-519A-64EA2CE1C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6FCB62-E57D-6224-41EC-6FC09BB16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56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631756-B3E9-D25D-D0E6-30343898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61" y="877997"/>
            <a:ext cx="5423035" cy="56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433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EEF3-099A-3D9A-3C5C-7D8C8AB3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31E555-823F-0620-AAC9-B8AEB89D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86D4-B431-ED2D-5522-EBB54D61A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A38615-CA36-B46C-0F03-07F9B6901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6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BA51C-697C-D71E-B570-E6158C03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173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0EB5A-8920-DD7A-E2FA-B26B5203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29B734-61E4-01BD-A4C3-3CB3E4C6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36F1-6E89-3104-530F-DA67ED3AA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7B6D93-834D-EDFD-5AD2-18AD30A00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76630-58D5-93BE-E3E2-7C91F155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63560" cy="51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261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C77A9-0B65-93CA-4813-65C1D8149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BD4B9F-E602-D263-D661-5AE2A8A5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CE01F-2E9D-E861-E491-0892A7F9C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42525A-A265-83A8-109E-2ED80A766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16951-A61C-7C0A-1BC4-C30BA0D7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196001"/>
            <a:ext cx="8755452" cy="51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405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8A978-5A1F-0333-37B5-3C7C95C65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3EB654-F062-975E-D430-FF96DB90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>
                <a:latin typeface="Century Gothic"/>
                <a:ea typeface="Open Sans"/>
                <a:cs typeface="Open Sans"/>
              </a:rPr>
              <a:t>1. Introduction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7EF51-5F2D-37B4-54CB-75C5E7869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Cours 8. Image Processing</a:t>
            </a:r>
            <a:endParaRPr lang="fr-F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EA18224-F250-D91E-E017-AF3977D1B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23C040C7-4060-4381-887A-2EF827EF70EC}" type="slidenum">
              <a:rPr lang="fr-CH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>
                <a:defRPr/>
              </a:pPr>
              <a:t>9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38656-7975-E92F-0072-D705FE15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2" y="1196001"/>
            <a:ext cx="8755453" cy="51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603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_HEVS Templat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0033B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vert="horz" wrap="square" lIns="90000" rIns="90000" rtlCol="0" anchor="ctr" anchorCtr="1">
        <a:spAutoFit/>
      </a:bodyPr>
      <a:lstStyle>
        <a:defPPr marL="383322" indent="-293764">
          <a:buSzPct val="45000"/>
          <a:buNone/>
          <a:tabLst>
            <a:tab pos="656650" algn="l"/>
            <a:tab pos="1313299" algn="l"/>
            <a:tab pos="1969949" algn="l"/>
            <a:tab pos="2626599" algn="l"/>
            <a:tab pos="3283248" algn="l"/>
            <a:tab pos="3939898" algn="l"/>
            <a:tab pos="4596548" algn="l"/>
            <a:tab pos="5253198" algn="l"/>
            <a:tab pos="5909847" algn="l"/>
            <a:tab pos="6566497" algn="l"/>
            <a:tab pos="7223147" algn="l"/>
            <a:tab pos="7879796" algn="l"/>
          </a:tabLst>
          <a:defRPr sz="2000" b="1" dirty="0" err="1" smtClean="0">
            <a:solidFill>
              <a:srgbClr val="7030A0"/>
            </a:solidFill>
            <a:latin typeface="Consolas" pitchFamily="49" charset="0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>
        <a:ln w="12700">
          <a:tailEnd type="arrow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AE827F9E369F47BA44DF5D5B04C2CA" ma:contentTypeVersion="11" ma:contentTypeDescription="Create a new document." ma:contentTypeScope="" ma:versionID="03e17c8922b6d5bf4cecd24377277bc5">
  <xsd:schema xmlns:xsd="http://www.w3.org/2001/XMLSchema" xmlns:xs="http://www.w3.org/2001/XMLSchema" xmlns:p="http://schemas.microsoft.com/office/2006/metadata/properties" xmlns:ns2="e7634316-75c5-4675-ae1f-8517fcbfe30d" xmlns:ns3="867800f0-a197-48df-b3d8-63ad447b0afe" targetNamespace="http://schemas.microsoft.com/office/2006/metadata/properties" ma:root="true" ma:fieldsID="3303788b4f0c212fb40e84976d03ebac" ns2:_="" ns3:_="">
    <xsd:import namespace="e7634316-75c5-4675-ae1f-8517fcbfe30d"/>
    <xsd:import namespace="867800f0-a197-48df-b3d8-63ad447b0af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34316-75c5-4675-ae1f-8517fcbfe3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bb7a529-b375-480f-bbfb-7cebc201035f}" ma:internalName="TaxCatchAll" ma:showField="CatchAllData" ma:web="e7634316-75c5-4675-ae1f-8517fcbfe3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800f0-a197-48df-b3d8-63ad447b0a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7800f0-a197-48df-b3d8-63ad447b0afe">
      <Terms xmlns="http://schemas.microsoft.com/office/infopath/2007/PartnerControls"/>
    </lcf76f155ced4ddcb4097134ff3c332f>
    <TaxCatchAll xmlns="e7634316-75c5-4675-ae1f-8517fcbfe30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7FC8D-7259-4904-9AF9-0B3C9A92968E}">
  <ds:schemaRefs>
    <ds:schemaRef ds:uri="867800f0-a197-48df-b3d8-63ad447b0afe"/>
    <ds:schemaRef ds:uri="e7634316-75c5-4675-ae1f-8517fcbfe3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59E773-22B4-4E72-98E9-9A972373B22D}">
  <ds:schemaRefs>
    <ds:schemaRef ds:uri="http://purl.org/dc/dcmitype/"/>
    <ds:schemaRef ds:uri="http://schemas.microsoft.com/office/2006/documentManagement/types"/>
    <ds:schemaRef ds:uri="http://purl.org/dc/elements/1.1/"/>
    <ds:schemaRef ds:uri="e7634316-75c5-4675-ae1f-8517fcbfe30d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867800f0-a197-48df-b3d8-63ad447b0afe"/>
  </ds:schemaRefs>
</ds:datastoreItem>
</file>

<file path=customXml/itemProps3.xml><?xml version="1.0" encoding="utf-8"?>
<ds:datastoreItem xmlns:ds="http://schemas.openxmlformats.org/officeDocument/2006/customXml" ds:itemID="{D96CA7C3-5467-41A0-A6A5-CAC955E7D1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Microsoft Macintosh PowerPoint</Application>
  <PresentationFormat>On-screen Show (4:3)</PresentationFormat>
  <Paragraphs>246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Calibri</vt:lpstr>
      <vt:lpstr>Century Gothic</vt:lpstr>
      <vt:lpstr>Consolas</vt:lpstr>
      <vt:lpstr>Courier New</vt:lpstr>
      <vt:lpstr>Helvetica</vt:lpstr>
      <vt:lpstr>Inter Light</vt:lpstr>
      <vt:lpstr>Open Sans</vt:lpstr>
      <vt:lpstr>Open Sans Light</vt:lpstr>
      <vt:lpstr>Wingdings 3</vt:lpstr>
      <vt:lpstr>5_HEVS Template</vt:lpstr>
      <vt:lpstr>PowerPoint Presentation</vt:lpstr>
      <vt:lpstr>Structure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1. Introduction</vt:lpstr>
      <vt:lpstr>2. Threshold-based segmentation</vt:lpstr>
      <vt:lpstr>2. Threshold-based segmentation</vt:lpstr>
      <vt:lpstr>2.1. Histogram extrema</vt:lpstr>
      <vt:lpstr>2.1. Histogram extrema</vt:lpstr>
      <vt:lpstr>2.1. Histogram extrema</vt:lpstr>
      <vt:lpstr>2.1. Histogram extrema</vt:lpstr>
      <vt:lpstr>2.2. Otsu’s method</vt:lpstr>
      <vt:lpstr>2.2. Otsu’s method</vt:lpstr>
      <vt:lpstr>2.3. K-means algorithm</vt:lpstr>
      <vt:lpstr>2.3. K-means algorithm</vt:lpstr>
      <vt:lpstr>2.3. K-means algorithm</vt:lpstr>
      <vt:lpstr>2.3. K-means algorithm</vt:lpstr>
      <vt:lpstr>2.4. Optimal thresholding</vt:lpstr>
      <vt:lpstr>2.4. Optimal thresholding</vt:lpstr>
      <vt:lpstr>2.5. Histogram estimation</vt:lpstr>
      <vt:lpstr>2.5. Histogram estimation</vt:lpstr>
      <vt:lpstr>2.5. Histogram estimation</vt:lpstr>
      <vt:lpstr>2.6. Enhancing threshold segmentation</vt:lpstr>
      <vt:lpstr>2.6. Enhancing threshold segmentation</vt:lpstr>
      <vt:lpstr>2.6. Enhancing threshold segmentation</vt:lpstr>
      <vt:lpstr>2.6. Enhancing threshold segmentation</vt:lpstr>
      <vt:lpstr>2.6. Enhancing threshold segmentation</vt:lpstr>
      <vt:lpstr>2.6. Enhancing threshold segmentation</vt:lpstr>
      <vt:lpstr>2.6. Enhancing threshold segmentation</vt:lpstr>
      <vt:lpstr>2.6. Enhancing threshold segmentation</vt:lpstr>
      <vt:lpstr>3. Edge-based segmentation</vt:lpstr>
      <vt:lpstr>3. Edge-based segmentation</vt:lpstr>
      <vt:lpstr>3. Edge-based segmentation</vt:lpstr>
      <vt:lpstr>3. Edge-based segmentation</vt:lpstr>
      <vt:lpstr>3. Edge-based segmentation</vt:lpstr>
      <vt:lpstr>3. Edge-based segmentation</vt:lpstr>
      <vt:lpstr>3. Edge-based segmentation</vt:lpstr>
      <vt:lpstr>3. Edge-based segmentation</vt:lpstr>
      <vt:lpstr>3.1. Edge linking</vt:lpstr>
      <vt:lpstr>3.1. Edge linking</vt:lpstr>
      <vt:lpstr>3.1. Edge linking</vt:lpstr>
      <vt:lpstr>3.1. Edge linking</vt:lpstr>
      <vt:lpstr>3.1. Edge linking</vt:lpstr>
      <vt:lpstr>3.2. Watershed segmentation</vt:lpstr>
      <vt:lpstr>3.2. Watershed segmentation</vt:lpstr>
      <vt:lpstr>3.3. Active contours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ISC course</dc:title>
  <dc:creator>Pierre-André Mudry</dc:creator>
  <cp:keywords>ISC</cp:keywords>
  <cp:lastModifiedBy>Barranco Hernandez Jaime</cp:lastModifiedBy>
  <cp:revision>1</cp:revision>
  <dcterms:created xsi:type="dcterms:W3CDTF">2020-02-18T12:13:53Z</dcterms:created>
  <dcterms:modified xsi:type="dcterms:W3CDTF">2024-11-29T15:57:56Z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0x0101007BAE827F9E369F47BA44DF5D5B04C2CA</vt:lpwstr>
  </property>
</Properties>
</file>